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5" r:id="rId3"/>
    <p:sldId id="327" r:id="rId4"/>
    <p:sldId id="286" r:id="rId5"/>
    <p:sldId id="287" r:id="rId6"/>
    <p:sldId id="293" r:id="rId7"/>
    <p:sldId id="294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22511-56B3-495D-9C29-EB9CA86021D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CF9E-57BE-496E-8300-80A76CF46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3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feeding section covers</a:t>
            </a:r>
            <a:r>
              <a:rPr lang="en-GB" baseline="0" dirty="0"/>
              <a:t> a brief overview of the digestive system, the types of feed that horses can eat and what is not suitable for them.  </a:t>
            </a:r>
          </a:p>
          <a:p>
            <a:r>
              <a:rPr lang="en-GB" baseline="0" dirty="0"/>
              <a:t>Basic introduction to common types of bucket feed (chaff, alfalfa, mix, cubes, sugar beet)</a:t>
            </a:r>
          </a:p>
          <a:p>
            <a:r>
              <a:rPr lang="en-GB" baseline="0" dirty="0"/>
              <a:t>Consider bringing in feed samples to show the group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4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participants have space to write answers in the booklets.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Mouth, throat/oesophagus, stomach, intestines, rectum, anus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In case the horse has special dietary requirements, bites, isn’t allowed treats, or any other sensible answer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3 treats from discussion in session or listed in booklet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It begins to ferment creating gas in the stomach which can cause colic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3 from the rules given in the booklet and suitable reasons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To encourage the horse to chew, add fibre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Can’t see the content of a cube, mix tends to be </a:t>
            </a:r>
            <a:r>
              <a:rPr lang="en-GB" baseline="0" dirty="0" err="1"/>
              <a:t>molassed</a:t>
            </a:r>
            <a:r>
              <a:rPr lang="en-GB" baseline="0" dirty="0"/>
              <a:t> cubes aren’t or any other acceptable answer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Soak it for the recommended time (usually given </a:t>
            </a:r>
            <a:r>
              <a:rPr lang="en-GB" baseline="0"/>
              <a:t>on the bag)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digestive system</a:t>
            </a:r>
          </a:p>
          <a:p>
            <a:r>
              <a:rPr lang="en-GB" dirty="0"/>
              <a:t>Give</a:t>
            </a:r>
            <a:r>
              <a:rPr lang="en-GB" baseline="0" dirty="0"/>
              <a:t> a brief overview of the digestive system in basic terms</a:t>
            </a:r>
          </a:p>
          <a:p>
            <a:r>
              <a:rPr lang="en-GB" baseline="0" dirty="0"/>
              <a:t>Participants have the same diagram in the booklet to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7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 if anyone feeds horses treats</a:t>
            </a:r>
          </a:p>
          <a:p>
            <a:r>
              <a:rPr lang="en-GB" dirty="0"/>
              <a:t>As a group</a:t>
            </a:r>
            <a:r>
              <a:rPr lang="en-GB" baseline="0" dirty="0"/>
              <a:t> discuss what kind of treats they think are suitable for horses. Any surprising suggestions? Has anyone made their own treats for their horse?</a:t>
            </a:r>
          </a:p>
          <a:p>
            <a:r>
              <a:rPr lang="en-GB" baseline="0" dirty="0"/>
              <a:t>Discuss the issues with horses expecting treats regularly.  </a:t>
            </a:r>
          </a:p>
          <a:p>
            <a:r>
              <a:rPr lang="en-GB" baseline="0" dirty="0"/>
              <a:t>Discuss ways of feeding treats – by hand, in bucket, treat balls </a:t>
            </a:r>
            <a:r>
              <a:rPr lang="en-GB" baseline="0" dirty="0" err="1"/>
              <a:t>etc</a:t>
            </a:r>
            <a:endParaRPr lang="en-GB" baseline="0" dirty="0"/>
          </a:p>
          <a:p>
            <a:r>
              <a:rPr lang="en-GB" baseline="0" dirty="0"/>
              <a:t>Why should grass cuttings should never be fed to horses?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Rules of feeding - ask the group (individually</a:t>
            </a:r>
            <a:r>
              <a:rPr lang="en-GB" baseline="0" dirty="0"/>
              <a:t> or discuss in small groups)</a:t>
            </a:r>
            <a:r>
              <a:rPr lang="en-GB" dirty="0"/>
              <a:t> to write down as many rules of feeding as they can and then create a list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rules will appear on the slide when you click – you might want to add more to this slide or on a</a:t>
            </a:r>
            <a:r>
              <a:rPr lang="en-GB" baseline="0" dirty="0"/>
              <a:t> flip chart</a:t>
            </a:r>
            <a:endParaRPr lang="en-GB" dirty="0"/>
          </a:p>
          <a:p>
            <a:endParaRPr lang="en-GB" dirty="0"/>
          </a:p>
          <a:p>
            <a:r>
              <a:rPr lang="en-GB" dirty="0"/>
              <a:t>Either as a group discuss each rule and the reasons for it</a:t>
            </a:r>
            <a:r>
              <a:rPr lang="en-GB" baseline="0" dirty="0"/>
              <a:t> or split into smaller groups and allocate each group a rule or two to discuss, then come back together to discuss the whole list and the suggestions given.</a:t>
            </a:r>
          </a:p>
          <a:p>
            <a:r>
              <a:rPr lang="en-GB" baseline="0" dirty="0"/>
              <a:t>Participants have space in their booklet to write the reasons for each rule</a:t>
            </a:r>
          </a:p>
          <a:p>
            <a:endParaRPr lang="en-GB" dirty="0"/>
          </a:p>
          <a:p>
            <a:r>
              <a:rPr lang="en-GB" dirty="0"/>
              <a:t>In the booklet there are spaces for participants to write the reasons for each rule given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5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Split</a:t>
            </a:r>
            <a:r>
              <a:rPr lang="en-GB" baseline="0" dirty="0"/>
              <a:t> into small groups to come up with methods of providing water to horses in the stable (revision from part one) and the field and possible advantages and disadvantages of each.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Discuss the answers and write the on a flip chart or white board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Participants have t</a:t>
            </a:r>
            <a:r>
              <a:rPr lang="en-GB" dirty="0"/>
              <a:t>his table in their booklet to complete.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8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Split</a:t>
            </a:r>
            <a:r>
              <a:rPr lang="en-GB" baseline="0" dirty="0"/>
              <a:t> into small groups to come up with different methods of feeding hay or haylage</a:t>
            </a:r>
            <a:endParaRPr lang="en-GB" dirty="0"/>
          </a:p>
          <a:p>
            <a:r>
              <a:rPr lang="en-GB" dirty="0"/>
              <a:t>Discuss the answers and</a:t>
            </a:r>
            <a:r>
              <a:rPr lang="en-GB" baseline="0" dirty="0"/>
              <a:t> w</a:t>
            </a:r>
            <a:r>
              <a:rPr lang="en-GB" dirty="0"/>
              <a:t>rite</a:t>
            </a:r>
            <a:r>
              <a:rPr lang="en-GB" baseline="0" dirty="0"/>
              <a:t> the answers on a flip chart or white board or add to table on slide.</a:t>
            </a:r>
          </a:p>
          <a:p>
            <a:r>
              <a:rPr lang="en-GB" baseline="0" dirty="0"/>
              <a:t>Participants have this table in their booklet to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9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 if anyone knows what the two feeds are in the pictures?</a:t>
            </a:r>
          </a:p>
          <a:p>
            <a:r>
              <a:rPr lang="en-GB" dirty="0"/>
              <a:t>Discuss why chaff and alfa are used in bucket feeds and the differences between them.</a:t>
            </a:r>
          </a:p>
          <a:p>
            <a:endParaRPr lang="en-GB" dirty="0"/>
          </a:p>
          <a:p>
            <a:r>
              <a:rPr lang="en-GB" dirty="0"/>
              <a:t>There is space in the booklet for participants to write notes about each feed next</a:t>
            </a:r>
            <a:r>
              <a:rPr lang="en-GB" baseline="0" dirty="0"/>
              <a:t> to the picture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6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 if they can identify the feed in the pictures</a:t>
            </a:r>
          </a:p>
          <a:p>
            <a:r>
              <a:rPr lang="en-GB" dirty="0"/>
              <a:t>Discuss the basic differences between cubes and mix</a:t>
            </a:r>
          </a:p>
          <a:p>
            <a:endParaRPr lang="en-GB" dirty="0"/>
          </a:p>
          <a:p>
            <a:r>
              <a:rPr lang="en-GB" dirty="0"/>
              <a:t>There is space in the booklet for participants to write notes about each feed next</a:t>
            </a:r>
            <a:r>
              <a:rPr lang="en-GB" baseline="0" dirty="0"/>
              <a:t> to the picture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</a:t>
            </a:r>
            <a:r>
              <a:rPr lang="en-GB" baseline="0" dirty="0"/>
              <a:t> if they can identify the feed in the picture and what is the difference between the pictures</a:t>
            </a:r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how sugar beet cubes differ from normal cubes and what you should do if you are not 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3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655F-8949-4BB4-80B0-F9720CBC9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F42E6-4C9A-49E9-A0E2-87F3214BB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EA70E-247D-48E1-B555-C7E6A0E4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3399-3CEA-401A-AC9A-B9494FC9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16615-577F-4ADE-A40B-601CDB00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2611-F1D8-4D5E-BE3D-D20DC016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C8F45-090E-4D98-8A0C-B28920A81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C501-05BF-4CCA-9CE8-1873FBC3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F12B-60C0-46E1-9BCA-A0A03FE4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95C44-AEDB-4B8E-88E7-E381AC52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3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83888-3F12-4659-9F0A-8B030D633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7CC1-ACC3-4744-B7AA-72D7D99F0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EBD5-FD1D-4C79-8252-7B237BC3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E8D0-37D8-446A-B783-93F95156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6F57-DFC5-4DA0-83AD-23A277EA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0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7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4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5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8487-61E2-44C2-B651-FA4ECA3E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4346-7672-4829-8EAB-F4673E98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6473-0B8D-4E5C-9B82-3DF45ECB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3A10-DA1D-45FB-8F84-AF4ED26C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38C9-0F6A-42E5-BD2F-4A7CBEED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9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2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3683-C09F-44E6-9EF3-D7CEEDA5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EC4CE-89AD-4F7C-BAD4-00FD46C6A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964C6-5CA2-48DC-B411-E9FDF042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E59F-4F27-4FB4-898A-45855D8E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F181-9761-46B7-8DE2-24102F8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58C8-5825-42FE-B0BC-AE48E837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6583-8207-4279-B2E5-3085EC575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B4B7A-214A-4779-A401-8E002C2F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2D09B-D9B5-473B-9437-EE2D09BB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16BFA-0E8C-453F-B33B-D5D4F7B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1DFCA-54C7-4D43-8C9C-B3CCA4F9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8816-4F91-44D0-9268-A1135FC6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B4FFA-A4D8-41C2-A3DC-F510ED02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96CF3-F68A-46B2-ABAB-855045F41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65201-C5AF-497A-B72C-9B39DA854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CEE43-426B-4104-8D6B-A3602ACF3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3BED4-1CC4-41CB-BEE3-283BFBA0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621DC-7BC7-431F-89B1-DEF94FF3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0444F-A2FA-4713-B532-A95C200F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7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43B3-4C8E-4ADD-BEC5-53D4E864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A549D-D164-4B8D-A1C8-BF246B00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2EF6E-1AA6-4B6E-A5F6-8A0A10FB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DD3D8-4DCA-4BCE-93A3-5E289E10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62275-ED0D-44BE-87F4-CE5CC698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F1B9E-C880-4204-B909-B7822C17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38EC5-78F9-4B8B-B283-0E2CDFD2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A88A-21B9-4A42-8264-F10CED46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C128-AC92-4DF7-92FC-FD5CE841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E365A-1857-4557-9DE1-C8976E3E5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27950-19B0-4F7B-A426-21B6B86A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40DB7-2348-41B9-B85B-D7261777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531C6-6DC0-46C2-9604-0710DAB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9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3D1F-DC69-4419-B1CE-2F6A0A2F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F792F-7C6C-407C-BF0F-C160F3EEC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D758-3ACA-47AF-9527-9B8CA840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40EA8-C0A6-4EC3-8CB5-BEBDD3F5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55CF5-1DAF-41F4-99A2-7E2F2568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189E-B8D5-4CD6-81F6-5ED6BE95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7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5C0EA-601D-43FE-B768-B30F7B77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15C1B-C11C-455A-8D2C-95F2C5A57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BD963-2E5B-41A6-9847-378E38903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CB9-FA26-43B9-8E41-3956B479442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E7401-AE18-4FE6-8C5D-28E11285A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86CB-248C-447A-B0F1-6A42A49B1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E16D-E120-4F85-8794-86E7FF01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1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Horse Knowledge</a:t>
            </a:r>
            <a:br>
              <a:rPr lang="en-GB" dirty="0"/>
            </a:br>
            <a:r>
              <a:rPr lang="en-GB" dirty="0"/>
              <a:t>Feeding</a:t>
            </a:r>
          </a:p>
        </p:txBody>
      </p:sp>
      <p:pic>
        <p:nvPicPr>
          <p:cNvPr id="5122" name="Picture 2" descr="\\sol\Groups$\Development Team\Recreational courses\BHS Challenge\Challenge Awards\EHKC Challenge Award\Horse knowledge part two\18. Header feed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88" y="1600201"/>
            <a:ext cx="67994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6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List the parts of the digestive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ask permission before feeding a horse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 three treats suitable to feed horses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grass cuttings not be fed to horses?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three rules of feeding and give a reason for each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chaff or alfalfa added to a bucket feed?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the main difference between mix and cubes?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must you do to sugar beet before feeding it?</a:t>
            </a:r>
          </a:p>
        </p:txBody>
      </p:sp>
    </p:spTree>
    <p:extLst>
      <p:ext uri="{BB962C8B-B14F-4D97-AF65-F5344CB8AC3E}">
        <p14:creationId xmlns:p14="http://schemas.microsoft.com/office/powerpoint/2010/main" val="425378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digestive system</a:t>
            </a:r>
          </a:p>
        </p:txBody>
      </p:sp>
      <p:pic>
        <p:nvPicPr>
          <p:cNvPr id="1026" name="Picture 2" descr="\\sol\Groups$\Development Team\Recreational courses\BHS Challenge\Challenge Awards\EHKC Challenge Award\Spare pictures\BHS_EDUC_PATHWAY_MILLFIELD-768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27984" r="7478" b="4306"/>
          <a:stretch/>
        </p:blipFill>
        <p:spPr bwMode="auto">
          <a:xfrm>
            <a:off x="3863753" y="1772817"/>
            <a:ext cx="4757351" cy="30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99656" y="4581128"/>
            <a:ext cx="11521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216" y="419365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Starts with 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the mouth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855640" y="2960101"/>
            <a:ext cx="1944216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2636913"/>
            <a:ext cx="23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Swallowed down the oesophagus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287688" y="2060849"/>
            <a:ext cx="2880320" cy="5116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5520" y="1556792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Into the stomach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672064" y="1412776"/>
            <a:ext cx="2232248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48328" y="105273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Through the intestines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608168" y="2060848"/>
            <a:ext cx="1800200" cy="72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08368" y="19261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To the rectum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824192" y="2249289"/>
            <a:ext cx="1584176" cy="9268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08368" y="296007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Droppings passed out of the anus</a:t>
            </a:r>
          </a:p>
        </p:txBody>
      </p:sp>
    </p:spTree>
    <p:extLst>
      <p:ext uri="{BB962C8B-B14F-4D97-AF65-F5344CB8AC3E}">
        <p14:creationId xmlns:p14="http://schemas.microsoft.com/office/powerpoint/2010/main" val="39735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Treats</a:t>
            </a:r>
          </a:p>
        </p:txBody>
      </p:sp>
      <p:pic>
        <p:nvPicPr>
          <p:cNvPr id="6146" name="Picture 2" descr="\\sol\Groups$\Development Team\Recreational courses\BHS Challenge\Challenge Awards\EHKC Challenge Award\Horse knowledge part two\22. Caption - Keep your hand fla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6" y="1600201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-23557"/>
            <a:ext cx="8229600" cy="1143000"/>
          </a:xfrm>
        </p:spPr>
        <p:txBody>
          <a:bodyPr/>
          <a:lstStyle/>
          <a:p>
            <a:r>
              <a:rPr lang="en-GB" dirty="0"/>
              <a:t>Rules of 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80728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3800" dirty="0"/>
              <a:t>Clean fresh water should be freely available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keep the horse hydrated</a:t>
            </a:r>
          </a:p>
          <a:p>
            <a:pPr lvl="0"/>
            <a:r>
              <a:rPr lang="en-GB" sz="3800" dirty="0"/>
              <a:t>The main part of the diet should be fibre based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horse’s digestive system works most efficiently on fibre </a:t>
            </a:r>
          </a:p>
          <a:p>
            <a:pPr lvl="0"/>
            <a:r>
              <a:rPr lang="en-GB" sz="3800" dirty="0"/>
              <a:t>Don’t work your horse straight after a bucket feed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allow the horse to digest his food first</a:t>
            </a:r>
          </a:p>
          <a:p>
            <a:pPr lvl="0"/>
            <a:r>
              <a:rPr lang="en-GB" sz="3800" dirty="0"/>
              <a:t>Feed little and often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horse’s stomach is the size of a rugby ball and can’t cope with large amounts of feed in one go</a:t>
            </a:r>
          </a:p>
          <a:p>
            <a:pPr lvl="0"/>
            <a:r>
              <a:rPr lang="en-GB" sz="3800" dirty="0"/>
              <a:t>Feed good quality feed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Feeding mouldy or dusty feed can cause illness</a:t>
            </a:r>
          </a:p>
          <a:p>
            <a:pPr lvl="0"/>
            <a:r>
              <a:rPr lang="en-GB" sz="3800" dirty="0"/>
              <a:t>Always weigh each feed 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make sure the horse receives the same amount in each feed</a:t>
            </a:r>
          </a:p>
          <a:p>
            <a:pPr lvl="0"/>
            <a:r>
              <a:rPr lang="en-GB" sz="3800" dirty="0"/>
              <a:t>Feed each horse as an individual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Every horse is different and their feed requirements will be different</a:t>
            </a:r>
          </a:p>
          <a:p>
            <a:pPr lvl="0"/>
            <a:r>
              <a:rPr lang="en-GB" sz="3800" dirty="0"/>
              <a:t>Make Changes gradually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allow the system time to adjust to the new feed</a:t>
            </a:r>
          </a:p>
          <a:p>
            <a:pPr lvl="0"/>
            <a:r>
              <a:rPr lang="en-GB" sz="3800" dirty="0"/>
              <a:t>Stick to a routine</a:t>
            </a:r>
          </a:p>
          <a:p>
            <a:pPr lvl="0"/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Horses thrive on routine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providing water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79577" y="1484786"/>
          <a:ext cx="7632846" cy="4320479"/>
        </p:xfrm>
        <a:graphic>
          <a:graphicData uri="http://schemas.openxmlformats.org/drawingml/2006/table">
            <a:tbl>
              <a:tblPr firstRow="1" firstCol="1" bandRow="1"/>
              <a:tblGrid>
                <a:gridCol w="254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Advantages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Disadvantages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bucket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monitor how much horse drinks.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Easily knocked over.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 to be refilled by hand.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5" name="Picture 1" descr="\\sol\Groups$\Development Team\Recreational courses\BHS Challenge\Challenge Awards\EHKC Challenge Award\Horse knowledge part two\A. Water trou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696561"/>
            <a:ext cx="2655876" cy="17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ol\Groups$\Development Team\Recreational courses\BHS Challenge\Challenge Awards\EHKC Challenge Award\Horse knowledge part two\drinking-highresolution-1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05" y="4642943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Feeding hay and haylage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99" y="1556793"/>
          <a:ext cx="7272809" cy="3744414"/>
        </p:xfrm>
        <a:graphic>
          <a:graphicData uri="http://schemas.openxmlformats.org/drawingml/2006/table">
            <a:tbl>
              <a:tblPr firstRow="1" firstCol="1" bandRow="1"/>
              <a:tblGrid>
                <a:gridCol w="24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Advantages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Disadvantages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Eating from floor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Natural eating position for the horse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be wasteful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49" name="Picture 1" descr="\\sol\Groups$\Development Team\Recreational courses\BHS Challenge\Challenge Awards\EHKC Challenge Award\Horse knowledge part two\20. Eating from fl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05065"/>
            <a:ext cx="2880319" cy="1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bucket feed</a:t>
            </a:r>
          </a:p>
        </p:txBody>
      </p:sp>
      <p:pic>
        <p:nvPicPr>
          <p:cNvPr id="7170" name="Picture 2" descr="\\sol\Groups$\Development Team\Recreational courses\BHS Challenge\Challenge Awards\EHKC Challenge Award\Horse knowledge part two\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24147" r="40960" b="33232"/>
          <a:stretch/>
        </p:blipFill>
        <p:spPr bwMode="auto">
          <a:xfrm>
            <a:off x="1919537" y="1556792"/>
            <a:ext cx="2217107" cy="19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824" y="170080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Alfalfa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Chopped up Lucerne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Green colour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560" y="422108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Chaff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Chopped up hay and straw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Brown colour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pile of hay&#10;&#10;Description automatically generated">
            <a:extLst>
              <a:ext uri="{FF2B5EF4-FFF2-40B4-BE49-F238E27FC236}">
                <a16:creationId xmlns:a16="http://schemas.microsoft.com/office/drawing/2014/main" id="{331FA15A-8B8F-4BA2-BD34-14A564289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18559" r="11328"/>
          <a:stretch/>
        </p:blipFill>
        <p:spPr>
          <a:xfrm>
            <a:off x="6096000" y="3861048"/>
            <a:ext cx="2376264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bucket feed</a:t>
            </a:r>
          </a:p>
        </p:txBody>
      </p:sp>
      <p:pic>
        <p:nvPicPr>
          <p:cNvPr id="8194" name="Picture 2" descr="\\sol\Groups$\Development Team\Recreational courses\BHS Challenge\Challenge Awards\EHKC Challenge Award\Horse knowledge part two\27. Cub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26577" r="39772" b="27200"/>
          <a:stretch/>
        </p:blipFill>
        <p:spPr bwMode="auto">
          <a:xfrm>
            <a:off x="2135560" y="1772816"/>
            <a:ext cx="22636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7888" y="177281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Ingredients have been compressed to form a pellet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5" name="Picture 3" descr="\\sol\Groups$\Development Team\Recreational courses\BHS Challenge\Challenge Awards\EHKC Challenge Award\Horse knowledge part two\26. mi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27359" r="34481" b="33840"/>
          <a:stretch/>
        </p:blipFill>
        <p:spPr bwMode="auto">
          <a:xfrm>
            <a:off x="6493085" y="3356993"/>
            <a:ext cx="3381742" cy="23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9576" y="407707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Contains a mixture of grains, vitamins, minerals, cubes, carrots, peas and fibre</a:t>
            </a:r>
          </a:p>
        </p:txBody>
      </p:sp>
    </p:spTree>
    <p:extLst>
      <p:ext uri="{BB962C8B-B14F-4D97-AF65-F5344CB8AC3E}">
        <p14:creationId xmlns:p14="http://schemas.microsoft.com/office/powerpoint/2010/main" val="15680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bucket feed</a:t>
            </a:r>
          </a:p>
        </p:txBody>
      </p:sp>
      <p:pic>
        <p:nvPicPr>
          <p:cNvPr id="9218" name="Picture 2" descr="\\sol\Groups$\Development Team\Recreational courses\BHS Challenge\Challenge Awards\EHKC Challenge Award\Horse knowledge part two\28. soaked sugar bee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t="9638" r="31732" b="32797"/>
          <a:stretch/>
        </p:blipFill>
        <p:spPr bwMode="auto">
          <a:xfrm>
            <a:off x="1847528" y="1556792"/>
            <a:ext cx="2968668" cy="26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ol\Groups$\Development Team\Recreational courses\BHS Challenge\Challenge Awards\EHKC Challenge Award\Horse knowledge part two\28. Sugar beet cubes unsoak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9376" r="39364" b="40981"/>
          <a:stretch/>
        </p:blipFill>
        <p:spPr bwMode="auto">
          <a:xfrm>
            <a:off x="6960097" y="3549703"/>
            <a:ext cx="2818251" cy="23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1905" y="1503055"/>
            <a:ext cx="4186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Sugar beet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By product from sugar refining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Source of fibre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Must be soaked before feeding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Comes in cubes (shown below), flakes or shreds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Widescreen</PresentationFormat>
  <Paragraphs>155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3_Office Theme</vt:lpstr>
      <vt:lpstr>Horse Knowledge Feeding</vt:lpstr>
      <vt:lpstr>The digestive system</vt:lpstr>
      <vt:lpstr>Treats</vt:lpstr>
      <vt:lpstr>Rules of feeding</vt:lpstr>
      <vt:lpstr>Methods of providing water</vt:lpstr>
      <vt:lpstr>Feeding hay and haylage</vt:lpstr>
      <vt:lpstr>Types of bucket feed</vt:lpstr>
      <vt:lpstr>Types of bucket feed</vt:lpstr>
      <vt:lpstr>Types of bucket feed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Knowledge Feeding</dc:title>
  <dc:creator>Janice Wyatt</dc:creator>
  <cp:lastModifiedBy>Janice Wyatt</cp:lastModifiedBy>
  <cp:revision>1</cp:revision>
  <dcterms:created xsi:type="dcterms:W3CDTF">2020-02-04T12:11:59Z</dcterms:created>
  <dcterms:modified xsi:type="dcterms:W3CDTF">2020-02-04T12:12:03Z</dcterms:modified>
</cp:coreProperties>
</file>