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8" r:id="rId3"/>
    <p:sldId id="259" r:id="rId4"/>
    <p:sldId id="260" r:id="rId5"/>
    <p:sldId id="262" r:id="rId6"/>
    <p:sldId id="263" r:id="rId7"/>
    <p:sldId id="277" r:id="rId8"/>
    <p:sldId id="330" r:id="rId9"/>
    <p:sldId id="280" r:id="rId10"/>
    <p:sldId id="328" r:id="rId11"/>
    <p:sldId id="278" r:id="rId12"/>
    <p:sldId id="266" r:id="rId13"/>
    <p:sldId id="279" r:id="rId14"/>
    <p:sldId id="32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CF849-8C47-43CD-A4A4-870BD8DD47AD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8D313-8B2C-4827-BD2F-BA609420C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9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hs.org.uk/advice-and-information/safety-advice-and-information/what-to-wea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hs.org.uk/advice-and-information/safety-advice-and-information/what-to-wear/hi-viz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hs.org.uk/our-work/safety/dead-slow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coach</a:t>
            </a:r>
            <a:r>
              <a:rPr lang="en-GB" baseline="0" dirty="0"/>
              <a:t> name </a:t>
            </a:r>
            <a:r>
              <a:rPr lang="en-GB" dirty="0"/>
              <a:t>to the text box</a:t>
            </a:r>
          </a:p>
          <a:p>
            <a:r>
              <a:rPr lang="en-GB" dirty="0"/>
              <a:t>The slides</a:t>
            </a:r>
            <a:r>
              <a:rPr lang="en-GB" baseline="0" dirty="0"/>
              <a:t> are grouped by topic and can be delivered in any order</a:t>
            </a:r>
            <a:endParaRPr lang="en-GB" dirty="0"/>
          </a:p>
          <a:p>
            <a:r>
              <a:rPr lang="en-GB" dirty="0"/>
              <a:t>There are optional notes giving ideas for session plans or activities to go along with</a:t>
            </a:r>
            <a:r>
              <a:rPr lang="en-GB" baseline="0" dirty="0"/>
              <a:t> each presentation</a:t>
            </a:r>
          </a:p>
          <a:p>
            <a:r>
              <a:rPr lang="en-GB" baseline="0" dirty="0"/>
              <a:t>There are optional handouts available to download from the BHS Cloud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6D99E-0F5B-4F04-A0C5-E5A62014BB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629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</a:t>
            </a:r>
            <a:r>
              <a:rPr lang="en-GB" baseline="0" dirty="0"/>
              <a:t> group if they are familiar with the term PPE or if they need to wear any PPE as part of their work/hobbies </a:t>
            </a:r>
            <a:r>
              <a:rPr lang="en-GB" baseline="0" dirty="0" err="1"/>
              <a:t>etc</a:t>
            </a:r>
            <a:r>
              <a:rPr lang="en-GB" baseline="0" dirty="0"/>
              <a:t>?</a:t>
            </a:r>
          </a:p>
          <a:p>
            <a:r>
              <a:rPr lang="en-GB" baseline="0" dirty="0"/>
              <a:t>Why do people wear PPE?  Discuss if the group think wearing PPE on the yard is as important as wearing it when riding?</a:t>
            </a:r>
          </a:p>
          <a:p>
            <a:r>
              <a:rPr lang="en-GB" dirty="0"/>
              <a:t>Types of PPE:</a:t>
            </a:r>
          </a:p>
          <a:p>
            <a:r>
              <a:rPr lang="en-GB" dirty="0"/>
              <a:t>Hat – highlight importance of current standard and it fits correctly. Reasons for not buying a second hand hat. When should it be replaced?</a:t>
            </a:r>
          </a:p>
          <a:p>
            <a:r>
              <a:rPr lang="en-GB" dirty="0"/>
              <a:t>Footwear – discuss</a:t>
            </a:r>
            <a:r>
              <a:rPr lang="en-GB" baseline="0" dirty="0"/>
              <a:t> the various types of footwear available/marketed as riding boots.  What is suitable and what isn’t</a:t>
            </a:r>
          </a:p>
          <a:p>
            <a:r>
              <a:rPr lang="en-GB" baseline="0" dirty="0"/>
              <a:t>Gloves – should have grips, why woollen gloves with no grips not suitable.</a:t>
            </a:r>
          </a:p>
          <a:p>
            <a:r>
              <a:rPr lang="en-GB" baseline="0" dirty="0"/>
              <a:t>Clothing in general – reasons for wearing close fitting, comfortable clothing.</a:t>
            </a:r>
          </a:p>
          <a:p>
            <a:r>
              <a:rPr lang="en-GB" baseline="0" dirty="0"/>
              <a:t>Hi-Viz – out hacking/leading on roads. Why horse riders need to make themselves visible. Discuss difference between reflective and fluorescent.</a:t>
            </a:r>
          </a:p>
          <a:p>
            <a:r>
              <a:rPr lang="en-GB" baseline="0" dirty="0"/>
              <a:t>Link to BHS what to wear page </a:t>
            </a:r>
            <a:r>
              <a:rPr lang="en-GB" dirty="0">
                <a:hlinkClick r:id="rId3"/>
              </a:rPr>
              <a:t>https://www.bhs.org.uk/advice-and-information/safety-advice-and-information/what-to-wear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157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suitability of what the people in the pictures are wearing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668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</a:t>
            </a:r>
            <a:r>
              <a:rPr lang="en-GB" baseline="0" dirty="0"/>
              <a:t> image highlights the difference wearing </a:t>
            </a:r>
            <a:r>
              <a:rPr lang="en-GB" baseline="0" dirty="0" err="1"/>
              <a:t>hi-viz</a:t>
            </a:r>
            <a:r>
              <a:rPr lang="en-GB" baseline="0" dirty="0"/>
              <a:t> can make.</a:t>
            </a:r>
          </a:p>
          <a:p>
            <a:r>
              <a:rPr lang="en-GB" baseline="0" dirty="0"/>
              <a:t>Discuss dangers of riding on the road and the importance of making themselves as visible as possible. Why putting leg bands on is effective (movement)</a:t>
            </a:r>
          </a:p>
          <a:p>
            <a:r>
              <a:rPr lang="en-GB" baseline="0" dirty="0"/>
              <a:t>Discuss the different colours of </a:t>
            </a:r>
            <a:r>
              <a:rPr lang="en-GB" baseline="0" dirty="0" err="1"/>
              <a:t>hi-viz</a:t>
            </a:r>
            <a:r>
              <a:rPr lang="en-GB" baseline="0" dirty="0"/>
              <a:t> available and which colour might be better in a variety of situations depending on time of year/leaf coverage. </a:t>
            </a:r>
            <a:r>
              <a:rPr lang="en-GB" dirty="0">
                <a:hlinkClick r:id="rId3"/>
              </a:rPr>
              <a:t>https://www.bhs.org.uk/advice-and-information/safety-advice-and-information/what-to-wear/hi-viz</a:t>
            </a:r>
            <a:endParaRPr lang="en-GB" baseline="0" dirty="0"/>
          </a:p>
          <a:p>
            <a:r>
              <a:rPr lang="en-GB" baseline="0" dirty="0"/>
              <a:t>Depending on audience you may want to include some information about the Be nice, say Hi! Campaign or Dead Slow </a:t>
            </a:r>
            <a:r>
              <a:rPr lang="en-GB" dirty="0">
                <a:hlinkClick r:id="rId4"/>
              </a:rPr>
              <a:t>https://www.bhs.org.uk/our-work/safety/dead-slow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051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quiz </a:t>
            </a:r>
            <a:r>
              <a:rPr lang="en-GB" baseline="0" dirty="0"/>
              <a:t>is very informal and is not designed to be a test.  Answers can be written or verbal and there is space for the participants to write answers in their booklet.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Suggested answers:</a:t>
            </a:r>
          </a:p>
          <a:p>
            <a:pPr marL="228600" indent="-228600">
              <a:buAutoNum type="arabicPeriod"/>
            </a:pPr>
            <a:r>
              <a:rPr lang="en-GB" dirty="0"/>
              <a:t>Suitable footwear, hat, gloves</a:t>
            </a:r>
          </a:p>
          <a:p>
            <a:pPr marL="228600" indent="-228600">
              <a:buAutoNum type="arabicPeriod"/>
            </a:pPr>
            <a:r>
              <a:rPr lang="en-GB" dirty="0"/>
              <a:t>The noise might scare the horses, get caught up</a:t>
            </a:r>
          </a:p>
          <a:p>
            <a:pPr marL="228600" indent="-228600">
              <a:buAutoNum type="arabicPeriod"/>
            </a:pPr>
            <a:r>
              <a:rPr lang="en-GB" dirty="0"/>
              <a:t>Any acceptable answers from the booklet or covered in the session</a:t>
            </a:r>
          </a:p>
          <a:p>
            <a:pPr marL="228600" indent="-228600">
              <a:buAutoNum type="arabicPeriod"/>
            </a:pPr>
            <a:r>
              <a:rPr lang="en-GB" dirty="0"/>
              <a:t>Any acceptable answer from the booklet or covered in the session</a:t>
            </a:r>
          </a:p>
          <a:p>
            <a:pPr marL="228600" indent="-228600">
              <a:buAutoNum type="arabicPeriod"/>
            </a:pPr>
            <a:r>
              <a:rPr lang="en-GB"/>
              <a:t>To make you more visible to other road users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86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group and explain the structure of the course. The content covered is on the next slide</a:t>
            </a:r>
          </a:p>
          <a:p>
            <a:r>
              <a:rPr lang="en-GB" dirty="0"/>
              <a:t>Any housekeeping such as location of fire exits, toilets, tea/coffee provisions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015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Outline</a:t>
            </a:r>
            <a:r>
              <a:rPr lang="en-GB" baseline="0" dirty="0"/>
              <a:t> the main topics covered within the course. These are broken down further at the start of each section.</a:t>
            </a:r>
          </a:p>
          <a:p>
            <a:r>
              <a:rPr lang="en-GB" baseline="0" dirty="0"/>
              <a:t>The slides have been grouped in topics that follow the layout of the booklet but can be delivered in any order.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368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Yard safety covers</a:t>
            </a:r>
            <a:r>
              <a:rPr lang="en-GB" baseline="0" dirty="0"/>
              <a:t> – PPE and appropriate clothing, hazards to be aware of when on the yard and procedures to follow including safe lifting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6D99E-0F5B-4F04-A0C5-E5A62014BB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629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</a:t>
            </a:r>
            <a:r>
              <a:rPr lang="en-GB" baseline="0" dirty="0"/>
              <a:t> is a hazard?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Discuss as a group what they think is meant by hazard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Look around the room</a:t>
            </a:r>
            <a:r>
              <a:rPr lang="en-GB" baseline="0" dirty="0"/>
              <a:t> or suggest a yard/place known to the group and ask them to identify any hazards present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 a group</a:t>
            </a:r>
            <a:r>
              <a:rPr lang="en-GB" baseline="0" dirty="0"/>
              <a:t> or split into smaller groups come up with hazards you might find on a stable yard?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Feedback their suggestions to the rest of the group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833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Either as a group or split into smaller group discuss the picture on</a:t>
            </a:r>
            <a:r>
              <a:rPr lang="en-GB" baseline="0" dirty="0"/>
              <a:t> the slide and identify potential hazards</a:t>
            </a:r>
          </a:p>
          <a:p>
            <a:r>
              <a:rPr lang="en-GB" baseline="0" dirty="0"/>
              <a:t>You can use these pictures or add your own to the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678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Either as a group or split into smaller group discuss the picture on</a:t>
            </a:r>
            <a:r>
              <a:rPr lang="en-GB" baseline="0" dirty="0"/>
              <a:t> the slide and identify potential hazards</a:t>
            </a:r>
          </a:p>
          <a:p>
            <a:r>
              <a:rPr lang="en-GB" baseline="0" dirty="0"/>
              <a:t>You can use these pictures or add your own to the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4D6A2-24F2-43A9-B46E-EC2A6A322DB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294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Discuss as a group reasons for having rules on the yard.  </a:t>
            </a:r>
          </a:p>
          <a:p>
            <a:r>
              <a:rPr lang="en-GB" dirty="0"/>
              <a:t>Discuss as a group</a:t>
            </a:r>
            <a:r>
              <a:rPr lang="en-GB" baseline="0" dirty="0"/>
              <a:t> any rules that apply on a yard they are familiar with or to think up their own.</a:t>
            </a:r>
          </a:p>
          <a:p>
            <a:r>
              <a:rPr lang="en-GB" baseline="0" dirty="0"/>
              <a:t>What might the reasons be for rules such as: reporting to the office on arrival, restricted access to stables/horses, not touching or feeding horses, no running on the yard.</a:t>
            </a:r>
          </a:p>
          <a:p>
            <a:r>
              <a:rPr lang="en-GB" baseline="0" dirty="0"/>
              <a:t>What type of information signs would the group expect to see around the yard?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957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</a:t>
            </a:r>
            <a:r>
              <a:rPr lang="en-GB" baseline="0" dirty="0"/>
              <a:t> what kind of objects might have to lift on a yard</a:t>
            </a:r>
          </a:p>
          <a:p>
            <a:r>
              <a:rPr lang="en-GB" dirty="0"/>
              <a:t>Discuss why safe lifting is important</a:t>
            </a:r>
          </a:p>
          <a:p>
            <a:r>
              <a:rPr lang="en-GB" dirty="0"/>
              <a:t>Discuss</a:t>
            </a:r>
            <a:r>
              <a:rPr lang="en-GB" baseline="0" dirty="0"/>
              <a:t> methods of moving heavy/awkward objects – e.g. wheelbarrow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1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1A8F6-16E1-4C5A-8B51-A2AE52B84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F72AB-9EF0-4819-ACA2-BB170E19C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3716-690D-4B6B-813D-902652D4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FB4-A64E-41FF-B8AB-9414D68EB7B0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3B94F-19D7-4DDD-A588-4B5C1BF2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FF049-A6D4-44F4-B025-6FD523CA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1345-7D60-492A-B534-C32EEAF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7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B41EC-C939-4F6E-A095-D0712238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6CFA4-201F-4277-8C91-6BF9ECD6F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C9577-2369-49F8-B18C-CC160467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FB4-A64E-41FF-B8AB-9414D68EB7B0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C186F-43D0-4CBD-97A0-E3E489EF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89652-1DDA-4065-B237-848C9020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1345-7D60-492A-B534-C32EEAF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2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BB254-57A5-4629-9DDC-F8269009A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DEE61C-3706-4289-A2CD-8BD27DC13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107F9-8FD9-4FD6-9DFF-03BCCD1A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FB4-A64E-41FF-B8AB-9414D68EB7B0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50678-1473-40B0-8C81-B769D065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EEE56-5039-4DD9-AC25-321BB53A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1345-7D60-492A-B534-C32EEAF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65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5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75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05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21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67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20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0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10FA-4CF4-43AD-94BE-74793B3A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485BF-2A24-4386-BE3A-89A1E8F82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DDF36-BD67-4DD8-8524-2061A2EC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FB4-A64E-41FF-B8AB-9414D68EB7B0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59010-3BAF-471A-9EBE-82B1D64D7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42DB8-A8A5-48E7-B9C0-6BC6FCB7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1345-7D60-492A-B534-C32EEAF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31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06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17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6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66E3-DB77-41A3-ACD7-5F204FC49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0EA28-2304-47BD-B053-1277DA03B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05839-A582-44E3-856E-D53AEBB2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FB4-A64E-41FF-B8AB-9414D68EB7B0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DD430-4206-47AD-9A4A-6ABFD7A6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DD020-2D9C-4395-BBA5-0F71F8F6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1345-7D60-492A-B534-C32EEAF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4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1B5B-2E39-45A4-B46D-C708BBFA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E8011-CE5D-4D78-9D49-5C91105CD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48AE4-209E-4330-9439-5B1663DE2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28DA2-D9BB-44A0-9DB4-78EB641E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FB4-A64E-41FF-B8AB-9414D68EB7B0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25460-664E-4019-8209-CC6A8725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4FF3A-8391-4B60-B86A-57EAB980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1345-7D60-492A-B534-C32EEAF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1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F453-B57F-4B59-9935-9D807594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CC68B-DC64-4F8B-9FC4-3BBF55947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A42F4-CCD7-4B4A-B305-FF48E7653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A96A2-3187-441B-8FFE-7066CF8B3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4D380-60F0-43B9-B7F1-E08E6A459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B4CD7B-54B3-44A5-B553-5E75F44B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FB4-A64E-41FF-B8AB-9414D68EB7B0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D5F8F-5DCD-48F3-B9A9-B071514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9397B8-F288-4621-BE05-5CBCEDF5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1345-7D60-492A-B534-C32EEAF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2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970BF-087F-4007-B779-C9BCDA7BC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E1469F-ECFA-4DE5-BBCE-90A2F7D8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FB4-A64E-41FF-B8AB-9414D68EB7B0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273C4-388A-465A-B184-2C3325C6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E56B1-7413-4436-96BA-E420D151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1345-7D60-492A-B534-C32EEAF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0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C31EB-1E78-4C7C-802D-E774DB74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FB4-A64E-41FF-B8AB-9414D68EB7B0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A33389-4C42-4106-9E4B-5451BEC5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906BA-FCDF-4730-8B42-E50B37D6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1345-7D60-492A-B534-C32EEAF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5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71329-A372-4BD3-941E-9E900DF4C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0EA70-043E-4368-AE74-263C3A650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C13B9-90B9-4001-8AE1-DE8C857B4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13218-B7A0-4A31-9716-D86218D1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FB4-A64E-41FF-B8AB-9414D68EB7B0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E6693-CCFA-40F6-A1DF-14D9D970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B491D-D03B-43F0-8FB3-2485B96B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1345-7D60-492A-B534-C32EEAF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94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6C6FC-93E5-49EE-9CB1-78316167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932CF-92AE-404D-B619-B86DA8399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3B259-60B2-40B9-BBC1-1DA0A607F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B332D-0CEB-42BD-AAA6-AA384CA15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FB4-A64E-41FF-B8AB-9414D68EB7B0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006A2-E770-4EE5-8D7B-7B49FB6F7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FBB84-6E59-4234-B9FB-B94BF28D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1345-7D60-492A-B534-C32EEAF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3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2F8092-BC82-4215-8C15-9CB208F3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84AF3-92AE-45B7-83A5-B8527F1AA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94CEB-EDB0-481B-8713-B38EC4E98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CAFB4-A64E-41FF-B8AB-9414D68EB7B0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24E12-E097-4AD2-8717-02B99ACAD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84AF5-A4B5-49DD-9D97-B76465E97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F1345-7D60-492A-B534-C32EEAF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2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328"/>
            <a:ext cx="12192000" cy="21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gov.uk/risk/controlling-risks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8"/>
            <a:ext cx="7772400" cy="1874636"/>
          </a:xfrm>
        </p:spPr>
        <p:txBody>
          <a:bodyPr>
            <a:normAutofit fontScale="90000"/>
          </a:bodyPr>
          <a:lstStyle/>
          <a:p>
            <a:r>
              <a:rPr lang="en-GB" dirty="0"/>
              <a:t>Horse Knowledge </a:t>
            </a:r>
            <a:br>
              <a:rPr lang="en-GB" dirty="0"/>
            </a:br>
            <a:r>
              <a:rPr lang="en-GB" dirty="0"/>
              <a:t>Part One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 descr="BHS Challenge Awards Logo v1a[6].pdf">
            <a:extLst>
              <a:ext uri="{FF2B5EF4-FFF2-40B4-BE49-F238E27FC236}">
                <a16:creationId xmlns:a16="http://schemas.microsoft.com/office/drawing/2014/main" id="{16E83797-CB78-4D4A-BD94-04A15DBD7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3789040"/>
            <a:ext cx="432048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1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to wear on the yard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Personal Protective Equipment (PPE)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175934"/>
            <a:ext cx="5555902" cy="370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552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\\sol\Groups$\Development Team\Recreational courses\BHS Challenge\Challenge Awards\EHKC Challenge Award\ENTRY LEVEL\Pictures for text\PP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13" y="116632"/>
            <a:ext cx="454686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sol\Groups$\Development Team\Photos\MICHELE CARMAN\RIDING AND RS\inappropriatedressforyard-77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212976"/>
            <a:ext cx="4295712" cy="286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Hi-Viz</a:t>
            </a:r>
          </a:p>
        </p:txBody>
      </p:sp>
      <p:pic>
        <p:nvPicPr>
          <p:cNvPr id="5122" name="Picture 2" descr="\\sol\shared\Challenge Awards Charlotte Strange\Riding out safely BRONZE\Riding out safely BRONZE imgaes\ROSB-3 Hi-viz vs non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8" y="1600201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5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What items of Personal Protective Equipment you would wear on the yard?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shouldn’t you wear flappy clothing on the yard?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List three hazards you might find on a yard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List two rules you should follow on the yard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should you wear </a:t>
            </a:r>
            <a:r>
              <a:rPr lang="en-GB" dirty="0" err="1"/>
              <a:t>hi-viz</a:t>
            </a:r>
            <a:r>
              <a:rPr lang="en-GB" dirty="0"/>
              <a:t> when riding on the road?</a:t>
            </a:r>
          </a:p>
        </p:txBody>
      </p:sp>
    </p:spTree>
    <p:extLst>
      <p:ext uri="{BB962C8B-B14F-4D97-AF65-F5344CB8AC3E}">
        <p14:creationId xmlns:p14="http://schemas.microsoft.com/office/powerpoint/2010/main" val="223135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  <a:p>
            <a:r>
              <a:rPr lang="en-GB" dirty="0"/>
              <a:t>Housekeeping</a:t>
            </a:r>
          </a:p>
          <a:p>
            <a:r>
              <a:rPr lang="en-GB" dirty="0"/>
              <a:t>Structure of course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\\sol\Groups$\Development Team\Recreational courses\BHS Challenge\Challenge Awards\EHKC Challenge Award\Spare pictures\Chestnut hors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3" r="14051"/>
          <a:stretch/>
        </p:blipFill>
        <p:spPr bwMode="auto">
          <a:xfrm>
            <a:off x="6456040" y="1268761"/>
            <a:ext cx="3735952" cy="49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Horse Knowledge Part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Safety on the yard</a:t>
            </a:r>
          </a:p>
          <a:p>
            <a:r>
              <a:rPr lang="en-GB" dirty="0"/>
              <a:t>Horse behaviour</a:t>
            </a:r>
          </a:p>
          <a:p>
            <a:r>
              <a:rPr lang="en-GB" dirty="0"/>
              <a:t>How to approach a horse</a:t>
            </a:r>
          </a:p>
          <a:p>
            <a:r>
              <a:rPr lang="en-GB" dirty="0"/>
              <a:t>How to tie up</a:t>
            </a:r>
          </a:p>
          <a:p>
            <a:r>
              <a:rPr lang="en-GB" dirty="0"/>
              <a:t>Identification</a:t>
            </a:r>
          </a:p>
          <a:p>
            <a:r>
              <a:rPr lang="en-GB" dirty="0"/>
              <a:t>Points of the horse</a:t>
            </a:r>
          </a:p>
          <a:p>
            <a:r>
              <a:rPr lang="en-GB" dirty="0"/>
              <a:t>The welfare needs of a horse</a:t>
            </a:r>
          </a:p>
          <a:p>
            <a:r>
              <a:rPr lang="en-GB" dirty="0"/>
              <a:t>Stable care</a:t>
            </a:r>
          </a:p>
          <a:p>
            <a:r>
              <a:rPr lang="en-GB" dirty="0"/>
              <a:t>Grooming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16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584" y="116633"/>
            <a:ext cx="7772400" cy="1470025"/>
          </a:xfrm>
        </p:spPr>
        <p:txBody>
          <a:bodyPr/>
          <a:lstStyle/>
          <a:p>
            <a:r>
              <a:rPr lang="en-GB" dirty="0"/>
              <a:t>Horse Knowledge</a:t>
            </a:r>
            <a:br>
              <a:rPr lang="en-GB" dirty="0"/>
            </a:br>
            <a:r>
              <a:rPr lang="en-GB" dirty="0"/>
              <a:t>Yard Safety</a:t>
            </a:r>
          </a:p>
        </p:txBody>
      </p:sp>
      <p:pic>
        <p:nvPicPr>
          <p:cNvPr id="1026" name="Picture 2" descr="\\sol\Groups$\Development Team\Recreational courses\BHS Challenge\Challenge Awards\EHKC Challenge Award\ENTRY LEVEL\Pictures for text\1. BHK1 Yard safe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684117"/>
            <a:ext cx="6048672" cy="402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27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hazard?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Something that has the potential to cause harm</a:t>
            </a:r>
          </a:p>
          <a:p>
            <a:r>
              <a:rPr lang="en-GB" dirty="0">
                <a:hlinkClick r:id="rId3"/>
              </a:rPr>
              <a:t>Source: www.hse.gov.uk/risk/controlling-risks.htm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22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potential hazards can you see in these pictures?</a:t>
            </a:r>
          </a:p>
        </p:txBody>
      </p:sp>
      <p:pic>
        <p:nvPicPr>
          <p:cNvPr id="18434" name="Picture 2" descr="\\sol\Groups$\Development Team\Recreational courses\BHS Challenge\Challenge Awards\EHKC Challenge Award\Basic horse knowledge part one\stable_removing_hay_water-highresolution-8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484785"/>
            <a:ext cx="6984776" cy="46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45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555C8BC5-86E3-4752-AAA3-D47235382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potential hazards can you see in this picture?</a:t>
            </a:r>
            <a:endParaRPr lang="en-US" dirty="0"/>
          </a:p>
        </p:txBody>
      </p:sp>
      <p:pic>
        <p:nvPicPr>
          <p:cNvPr id="2050" name="Picture 2" descr="\\sol\Groups$\Development Team\Recreational courses\BHS Challenge\Challenge Awards\EHKC Challenge Award\Spare pictures\20190623_08433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9"/>
          <a:stretch/>
        </p:blipFill>
        <p:spPr bwMode="auto">
          <a:xfrm>
            <a:off x="1981200" y="1600204"/>
            <a:ext cx="822960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7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Yard rules</a:t>
            </a:r>
          </a:p>
        </p:txBody>
      </p:sp>
      <p:pic>
        <p:nvPicPr>
          <p:cNvPr id="6146" name="Picture 2" descr="\\sol\shared\Challenge Awards Charlotte Strange\Handling your horse SILVER\Handling your horse Silver Pictures\SH-2 Fire assembly sign Can this be smartened up a b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484784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bhs-fs03\Photo\Marketing\BHS PICTURE LIBRARY\BHS Photo Shoots\Ireland 2013\Castle Leslie\Parkway-246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7" y="3212978"/>
            <a:ext cx="2423721" cy="161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bhs-fs03\Photo\Marketing\BHS PICTURE LIBRARY\BHS Photo Shoots\Ireland 2013\Castle Leslie\Parkway-24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98" y="3140969"/>
            <a:ext cx="4355976" cy="2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3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 lifting</a:t>
            </a:r>
          </a:p>
        </p:txBody>
      </p:sp>
      <p:pic>
        <p:nvPicPr>
          <p:cNvPr id="1026" name="Picture 2" descr="\\sol\Groups$\Development Team\Recreational courses\BHS Challenge\Challenge Awards\Archive\Bronze\1.Bronze Handling\Handling your horse images\BH 2 Safe lifting, please change gilet colour (Blue) and remove BHS branding from bot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8" y="1600201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801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972</Words>
  <Application>Microsoft Office PowerPoint</Application>
  <PresentationFormat>Widescreen</PresentationFormat>
  <Paragraphs>92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3_Office Theme</vt:lpstr>
      <vt:lpstr>Horse Knowledge  Part One </vt:lpstr>
      <vt:lpstr>Introduction</vt:lpstr>
      <vt:lpstr>Horse Knowledge Part One</vt:lpstr>
      <vt:lpstr>Horse Knowledge Yard Safety</vt:lpstr>
      <vt:lpstr>What is a hazard?</vt:lpstr>
      <vt:lpstr>What potential hazards can you see in these pictures?</vt:lpstr>
      <vt:lpstr>What potential hazards can you see in this picture?</vt:lpstr>
      <vt:lpstr>Yard rules</vt:lpstr>
      <vt:lpstr>Safe lifting</vt:lpstr>
      <vt:lpstr>What to wear on the yard</vt:lpstr>
      <vt:lpstr>PowerPoint Presentation</vt:lpstr>
      <vt:lpstr>Hi-Viz</vt:lpstr>
      <vt:lpstr>Quick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Horse Knowledge  Part One </dc:title>
  <dc:creator>Janice Wyatt</dc:creator>
  <cp:lastModifiedBy>Janice Wyatt</cp:lastModifiedBy>
  <cp:revision>3</cp:revision>
  <dcterms:created xsi:type="dcterms:W3CDTF">2020-02-04T12:02:20Z</dcterms:created>
  <dcterms:modified xsi:type="dcterms:W3CDTF">2020-02-18T11:00:39Z</dcterms:modified>
</cp:coreProperties>
</file>