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89" r:id="rId3"/>
    <p:sldId id="294" r:id="rId4"/>
    <p:sldId id="292" r:id="rId5"/>
    <p:sldId id="290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40" autoAdjust="0"/>
  </p:normalViewPr>
  <p:slideViewPr>
    <p:cSldViewPr snapToGrid="0">
      <p:cViewPr varScale="1">
        <p:scale>
          <a:sx n="80" d="100"/>
          <a:sy n="80" d="100"/>
        </p:scale>
        <p:origin x="17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0C99F-DC37-49FF-8B24-B03A0A09E6C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4283A-D952-4A35-8599-74DFF3B7C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0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Picking up on the Food and water element of the basic needs this section goes into a bit more detail about fibre </a:t>
            </a:r>
          </a:p>
          <a:p>
            <a:r>
              <a:rPr lang="en-GB" dirty="0"/>
              <a:t>Discuss the</a:t>
            </a:r>
            <a:r>
              <a:rPr lang="en-GB" baseline="0" dirty="0"/>
              <a:t> term trickle feeder and what it means. Refer back to the natural behaviour of the horse</a:t>
            </a:r>
          </a:p>
          <a:p>
            <a:r>
              <a:rPr lang="en-GB" baseline="0" dirty="0"/>
              <a:t>The horse has evolved to live on fibre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9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Fibre = grass, hay or haylage</a:t>
            </a:r>
          </a:p>
          <a:p>
            <a:r>
              <a:rPr lang="en-GB" dirty="0"/>
              <a:t>Discuss the different types of hay and the main differences between hay and haylage.</a:t>
            </a:r>
          </a:p>
          <a:p>
            <a:r>
              <a:rPr lang="en-GB" dirty="0"/>
              <a:t>Common</a:t>
            </a:r>
            <a:r>
              <a:rPr lang="en-GB" baseline="0" dirty="0"/>
              <a:t> types of grasses found in hay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D6A2-24F2-43A9-B46E-EC2A6A322D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Haylage – how it is made. Why it is wrapped in plastic.  What</a:t>
            </a:r>
            <a:r>
              <a:rPr lang="en-GB" baseline="0" dirty="0"/>
              <a:t> happens if the bale is pierced?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6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 the group</a:t>
            </a:r>
            <a:r>
              <a:rPr lang="en-GB" baseline="0" dirty="0"/>
              <a:t> the differences you can see between the two fibre sources on the picture</a:t>
            </a:r>
            <a:endParaRPr lang="en-GB" dirty="0"/>
          </a:p>
          <a:p>
            <a:r>
              <a:rPr lang="en-GB" dirty="0"/>
              <a:t>Ask the</a:t>
            </a:r>
            <a:r>
              <a:rPr lang="en-GB" baseline="0" dirty="0"/>
              <a:t> group to</a:t>
            </a:r>
            <a:r>
              <a:rPr lang="en-GB" dirty="0"/>
              <a:t> vote on which one is hay and</a:t>
            </a:r>
            <a:r>
              <a:rPr lang="en-GB" baseline="0" dirty="0"/>
              <a:t> which one is haylage.</a:t>
            </a:r>
          </a:p>
          <a:p>
            <a:r>
              <a:rPr lang="en-GB" dirty="0"/>
              <a:t>Consider</a:t>
            </a:r>
            <a:r>
              <a:rPr lang="en-GB" baseline="0" dirty="0"/>
              <a:t> </a:t>
            </a:r>
            <a:r>
              <a:rPr lang="en-GB" dirty="0"/>
              <a:t>bringing in a sample of each so the group can see, feel and smell the difference between the two.</a:t>
            </a:r>
          </a:p>
          <a:p>
            <a:r>
              <a:rPr lang="en-GB" dirty="0"/>
              <a:t>Answers will come up if click</a:t>
            </a:r>
            <a:r>
              <a:rPr lang="en-GB" baseline="0" dirty="0"/>
              <a:t> on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04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there is space for the participants to write answers in their booklet.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Fibre based diet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Hay, haylage, grass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Hay is baled dry, haylage baled damp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Seed, meadow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To make it airtight and allow bacteria to breakdown sugars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/>
              <a:t>Air can get in, cause haylage to go mouldy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3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C77F-B57C-4238-BF37-DB14AA28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6AC24-85DE-492D-A1B8-327158C16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8D45-9A73-491A-AEE6-DE3FDA7A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08D6B-326A-4F2F-A05B-5E5AB441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DB2DD-1295-4858-B222-E99B8B8B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810C-7BD9-425C-9F57-07D9B8E5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1DB01-D714-4319-B561-4FBB8E705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A4CB-7AEF-46C8-A2D8-7DCA1332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A585-DA17-4A02-8FDF-9FC91866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5A9AD-0A0A-4999-A1E4-A33FA1BE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6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5D741-167A-457F-AB54-7B5F29921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F7FF4-8F5E-468F-B624-966901A32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2BCF-C3C1-45AA-AA8A-88EBECF5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25818-A29A-4F9E-8AA5-71076796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266D9-9D47-404B-A7BC-708827D9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4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1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7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1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7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6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37AA-C35D-4186-9DAB-8EC02712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E52B-C478-466D-B648-FFDF58E4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16EEC-E383-432B-A3DD-2DCBE67A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A360A-D881-4185-8441-04C8702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842BA-AE9F-48A1-855E-45191D2F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3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39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42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38ED-476B-4F7D-8533-6F0A2A21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7D358-672D-4000-BD2B-70D62A5A3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37BC-009D-4F8B-92C7-B90EA507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E7C25-DC44-47CD-9E19-97031ED8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815E-6615-4256-AFA7-9294F968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B4D5-34C5-4780-9557-88CF0F31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4E38-9EAC-4627-9FF1-6465902DD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A8832-AAE7-42C3-B38A-3E43A2B3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E67E9-5E28-401B-BCBC-BC3BD2DC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EAF0F-B521-4B60-A4D4-9E607ADC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29503-C66C-4D33-9A33-7C655E5C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1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2C15-867B-4C3C-8181-703CF380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E62D5-4A85-4A59-96E9-3F3453D7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F4607-0D6B-4F17-8FE5-A93E58BD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1D551-724A-417A-B93A-4575A1ED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9BE51-F2DD-42F5-8A28-2D5759DFD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FB5F9-EE41-49BB-840D-7B3BBE0A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A79A7-73B4-40D6-B2B4-6CFD944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F3D32-C1BA-4720-A710-42DEE3F5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7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F8F8-786E-4620-82E6-50A31C2A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9BE20-081D-4F05-BB69-DB97057D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1E6C2-8812-4B12-8C5C-F8875186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0F1BA-A24E-4B91-A233-09DDE2CF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2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C0480-0ACB-4F85-A9D8-1A428020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0519D-A903-4F90-9B16-ADCAE3C6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28587-64B7-4124-8289-7AC37249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753B-FA63-47E7-BDD7-2A609E72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92B5-D2B7-45CA-A48B-220272F1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3BE25-A31F-49DE-B6DF-8FB1EAE32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167E4-5DC7-4CA5-9986-418BECD4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65658-AA8E-469E-B355-24257D76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78CF-01A9-4B96-AA48-07E4330A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C41C-0ABE-4142-AA15-400703CB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AF9F8-6894-4EDE-B7C0-6CDD75ED2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16A71-F37E-4970-9AED-E73B7BE7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81458-0E9D-484F-B4F7-684AF0C0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B1DCF-310D-4E6A-B876-442890A9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B41EB-E1FE-4DA0-B7E7-6A7D2658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2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F6A39-7B17-4276-B912-9D17320B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2FC15-2E13-4F9B-AB9A-01450FE3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468D1-473C-4A52-9C65-C98B8EBA6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FBE7-6E27-48B4-874D-977EF2BC94F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4022-A849-45CB-9A0B-87BAE9875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5F051-9C35-4FDD-8560-035E50AA2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DD92-F34A-404F-97B2-BAAD7AE4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3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Feeding</a:t>
            </a:r>
          </a:p>
        </p:txBody>
      </p:sp>
      <p:pic>
        <p:nvPicPr>
          <p:cNvPr id="1026" name="Picture 2" descr="\\sol\Groups$\Development Team\Recreational courses\BHS Challenge\Challenge Awards\EHKC Challenge Award\Basic horse knowledge part one\BHS_STOCK_NOV2016-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268760"/>
            <a:ext cx="6840760" cy="45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</a:t>
            </a:r>
          </a:p>
        </p:txBody>
      </p:sp>
      <p:pic>
        <p:nvPicPr>
          <p:cNvPr id="4" name="Picture 3" descr="A picture containing building, sitting, concrete, cement&#10;&#10;Description automatically generated">
            <a:extLst>
              <a:ext uri="{FF2B5EF4-FFF2-40B4-BE49-F238E27FC236}">
                <a16:creationId xmlns:a16="http://schemas.microsoft.com/office/drawing/2014/main" id="{F512CF99-E510-4243-9095-816C88798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1800" r="12988"/>
          <a:stretch/>
        </p:blipFill>
        <p:spPr>
          <a:xfrm>
            <a:off x="3251684" y="1675073"/>
            <a:ext cx="5688632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2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Haylage</a:t>
            </a:r>
          </a:p>
        </p:txBody>
      </p:sp>
      <p:pic>
        <p:nvPicPr>
          <p:cNvPr id="3075" name="Picture 3" descr="\\sol\Groups$\Development Team\Recreational courses\BHS Challenge\Challenge Awards\EHKC Challenge Award\Basic horse knowledge part one\17 haylage wrapped and unwra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556792"/>
            <a:ext cx="6515604" cy="43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4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ice.wyatt\Downloads\BHS_STOCK_NOV2016-1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196753"/>
            <a:ext cx="7452320" cy="49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3592" y="328498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"/>
              </a:rPr>
              <a:t>HAY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6200" y="335699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"/>
              </a:rPr>
              <a:t>HAYLAGE</a:t>
            </a:r>
          </a:p>
        </p:txBody>
      </p:sp>
    </p:spTree>
    <p:extLst>
      <p:ext uri="{BB962C8B-B14F-4D97-AF65-F5344CB8AC3E}">
        <p14:creationId xmlns:p14="http://schemas.microsoft.com/office/powerpoint/2010/main" val="36883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has the horse evolved to eat?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Name three types of fibre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the main difference between hay and haylage?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Name two types of hay?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is haylage wrapped in plastic?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can happen to the haylage if the wrap is pierced or damaged?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5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301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3_Office Theme</vt:lpstr>
      <vt:lpstr>Feeding</vt:lpstr>
      <vt:lpstr>Hay</vt:lpstr>
      <vt:lpstr>Haylage</vt:lpstr>
      <vt:lpstr>PowerPoint Presentation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Feeding</dc:title>
  <dc:creator>Janice Wyatt</dc:creator>
  <cp:lastModifiedBy>Janice Wyatt</cp:lastModifiedBy>
  <cp:revision>3</cp:revision>
  <dcterms:created xsi:type="dcterms:W3CDTF">2020-02-04T11:58:11Z</dcterms:created>
  <dcterms:modified xsi:type="dcterms:W3CDTF">2020-02-18T11:01:11Z</dcterms:modified>
</cp:coreProperties>
</file>