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71" r:id="rId3"/>
    <p:sldId id="272" r:id="rId4"/>
    <p:sldId id="273" r:id="rId5"/>
    <p:sldId id="274" r:id="rId6"/>
    <p:sldId id="277" r:id="rId7"/>
    <p:sldId id="275"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6C314-E69F-4AF7-8443-403FB734A6D7}" type="datetimeFigureOut">
              <a:rPr lang="en-GB" smtClean="0"/>
              <a:t>04/02/2020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C5C2A-0207-4854-BEED-180A09FBF731}" type="slidenum">
              <a:rPr lang="en-GB" smtClean="0"/>
              <a:t>‹#›</a:t>
            </a:fld>
            <a:endParaRPr lang="en-GB"/>
          </a:p>
        </p:txBody>
      </p:sp>
    </p:spTree>
    <p:extLst>
      <p:ext uri="{BB962C8B-B14F-4D97-AF65-F5344CB8AC3E}">
        <p14:creationId xmlns:p14="http://schemas.microsoft.com/office/powerpoint/2010/main" val="428157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section covers passports and microchipping.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Discuss as a group</a:t>
            </a:r>
            <a:r>
              <a:rPr lang="en-GB" baseline="0" dirty="0"/>
              <a:t> reasons for needing to keep records and identification documents for horses and how this might be done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Can the group think of any potential issues?</a:t>
            </a:r>
            <a:endParaRPr lang="en-GB" dirty="0"/>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37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reasons for Microchipping – horses, dogs, cats…… any other animals?</a:t>
            </a:r>
          </a:p>
          <a:p>
            <a:r>
              <a:rPr lang="en-GB" dirty="0"/>
              <a:t>Discuss</a:t>
            </a:r>
            <a:r>
              <a:rPr lang="en-GB" baseline="0" dirty="0"/>
              <a:t> why they are used and if the group think they are a good idea?</a:t>
            </a:r>
          </a:p>
          <a:p>
            <a:r>
              <a:rPr lang="en-GB" baseline="0" dirty="0"/>
              <a:t>Can they think of any issues with using microchips?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579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equine passport and what it is.  </a:t>
            </a:r>
          </a:p>
          <a:p>
            <a:r>
              <a:rPr lang="en-GB" baseline="0" dirty="0"/>
              <a:t>If possible have a passport to show the group and go through each section, look at the vaccination page, not intended for human consumption page, silhouette page (an example is shown on the next page)</a:t>
            </a:r>
          </a:p>
          <a:p>
            <a:r>
              <a:rPr lang="en-GB" dirty="0"/>
              <a:t>Discuss as a group some white face and leg markings (revision</a:t>
            </a:r>
            <a:r>
              <a:rPr lang="en-GB" baseline="0" dirty="0"/>
              <a:t> from part one)</a:t>
            </a:r>
          </a:p>
          <a:p>
            <a:r>
              <a:rPr lang="en-GB" baseline="0" dirty="0"/>
              <a:t>Discuss how some injuries can damage the hair and cause it to grow back white</a:t>
            </a:r>
          </a:p>
          <a:p>
            <a:r>
              <a:rPr lang="en-GB" dirty="0"/>
              <a:t>Ask the group if they can describe what a whorl is?  </a:t>
            </a:r>
          </a:p>
          <a:p>
            <a:endParaRPr lang="en-GB" baseline="0" dirty="0"/>
          </a:p>
          <a:p>
            <a:r>
              <a:rPr lang="en-GB" baseline="0" dirty="0"/>
              <a:t>Ask your local vets or download a silhouette of the horse used in a passport for the participants to complete.  Give out pictures of a horse to copy – could award a prize for the best one!</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438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504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horse theft and methods of deterrent link back to microchip</a:t>
            </a:r>
          </a:p>
          <a:p>
            <a:r>
              <a:rPr lang="en-GB" dirty="0"/>
              <a:t>What can owners do to help deter theft or make it easier to identify their</a:t>
            </a:r>
            <a:r>
              <a:rPr lang="en-GB" baseline="0" dirty="0"/>
              <a:t> horse</a:t>
            </a:r>
          </a:p>
          <a:p>
            <a:r>
              <a:rPr lang="en-GB" baseline="0" dirty="0"/>
              <a:t>Discuss the process of freeze marking</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02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process of branding.</a:t>
            </a:r>
            <a:r>
              <a:rPr lang="en-GB" baseline="0" dirty="0"/>
              <a:t>  Do the group think it is ethical as it is known to cause horses pain?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60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quiz </a:t>
            </a:r>
            <a:r>
              <a:rPr lang="en-GB" baseline="0" dirty="0"/>
              <a:t>is very informal and is not designed to be a test.  Answers can be written or verbal and there is space in the booklet for participants to write their answers.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Suggested answers: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A small chip the size of a grain of rice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The horse’s unique number, details of horse and owner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Such as: name, oner details, breeding details, vaccination details, silhouette, markings, unique life number, declaration for food chain, or any other information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Colour, markings, scars, brand/freeze mark, whorls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A unique combination of symbols, letters or numbers applied to a horse’s back/shoulder or neck by a cold iron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As a visual deterrent to theft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4D6A2-24F2-43A9-B46E-EC2A6A322D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204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2AA7-B183-4E84-926C-24ED4A0E2D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A1CCA4-395C-40BA-A686-2788DD8A0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1089C1-B888-447E-AE7E-A8AE3DD2ED42}"/>
              </a:ext>
            </a:extLst>
          </p:cNvPr>
          <p:cNvSpPr>
            <a:spLocks noGrp="1"/>
          </p:cNvSpPr>
          <p:nvPr>
            <p:ph type="dt" sz="half" idx="10"/>
          </p:nvPr>
        </p:nvSpPr>
        <p:spPr/>
        <p:txBody>
          <a:bodyPr/>
          <a:lstStyle/>
          <a:p>
            <a:fld id="{8EC0FD48-872B-46DF-BA72-EF8DB28A2EC8}" type="datetimeFigureOut">
              <a:rPr lang="en-GB" smtClean="0"/>
              <a:t>04/02/2020</a:t>
            </a:fld>
            <a:endParaRPr lang="en-GB"/>
          </a:p>
        </p:txBody>
      </p:sp>
      <p:sp>
        <p:nvSpPr>
          <p:cNvPr id="5" name="Footer Placeholder 4">
            <a:extLst>
              <a:ext uri="{FF2B5EF4-FFF2-40B4-BE49-F238E27FC236}">
                <a16:creationId xmlns:a16="http://schemas.microsoft.com/office/drawing/2014/main" id="{C47B9A87-B73F-40E4-B1FF-BE5A3FEEF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4AD3C9-84BD-49D3-9825-0733594A2E3D}"/>
              </a:ext>
            </a:extLst>
          </p:cNvPr>
          <p:cNvSpPr>
            <a:spLocks noGrp="1"/>
          </p:cNvSpPr>
          <p:nvPr>
            <p:ph type="sldNum" sz="quarter" idx="12"/>
          </p:nvPr>
        </p:nvSpPr>
        <p:spPr/>
        <p:txBody>
          <a:bodyPr/>
          <a:lstStyle/>
          <a:p>
            <a:fld id="{1020131C-378E-4660-A324-AD49AC31DD42}" type="slidenum">
              <a:rPr lang="en-GB" smtClean="0"/>
              <a:t>‹#›</a:t>
            </a:fld>
            <a:endParaRPr lang="en-GB"/>
          </a:p>
        </p:txBody>
      </p:sp>
    </p:spTree>
    <p:extLst>
      <p:ext uri="{BB962C8B-B14F-4D97-AF65-F5344CB8AC3E}">
        <p14:creationId xmlns:p14="http://schemas.microsoft.com/office/powerpoint/2010/main" val="77137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6A6F-41AF-4E2A-B2A5-0AD966BE7D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67CB74-8102-43F7-86F5-C06183A72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FB239A-D03C-4576-A79E-2FA7E4D9F28D}"/>
              </a:ext>
            </a:extLst>
          </p:cNvPr>
          <p:cNvSpPr>
            <a:spLocks noGrp="1"/>
          </p:cNvSpPr>
          <p:nvPr>
            <p:ph type="dt" sz="half" idx="10"/>
          </p:nvPr>
        </p:nvSpPr>
        <p:spPr/>
        <p:txBody>
          <a:bodyPr/>
          <a:lstStyle/>
          <a:p>
            <a:fld id="{8EC0FD48-872B-46DF-BA72-EF8DB28A2EC8}" type="datetimeFigureOut">
              <a:rPr lang="en-GB" smtClean="0"/>
              <a:t>04/02/2020</a:t>
            </a:fld>
            <a:endParaRPr lang="en-GB"/>
          </a:p>
        </p:txBody>
      </p:sp>
      <p:sp>
        <p:nvSpPr>
          <p:cNvPr id="5" name="Footer Placeholder 4">
            <a:extLst>
              <a:ext uri="{FF2B5EF4-FFF2-40B4-BE49-F238E27FC236}">
                <a16:creationId xmlns:a16="http://schemas.microsoft.com/office/drawing/2014/main" id="{550A0184-628F-4CB0-B3E0-C1B4E45C6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DC8B4C-DFBD-40FE-8AD8-DF1148271855}"/>
              </a:ext>
            </a:extLst>
          </p:cNvPr>
          <p:cNvSpPr>
            <a:spLocks noGrp="1"/>
          </p:cNvSpPr>
          <p:nvPr>
            <p:ph type="sldNum" sz="quarter" idx="12"/>
          </p:nvPr>
        </p:nvSpPr>
        <p:spPr/>
        <p:txBody>
          <a:bodyPr/>
          <a:lstStyle/>
          <a:p>
            <a:fld id="{1020131C-378E-4660-A324-AD49AC31DD42}" type="slidenum">
              <a:rPr lang="en-GB" smtClean="0"/>
              <a:t>‹#›</a:t>
            </a:fld>
            <a:endParaRPr lang="en-GB"/>
          </a:p>
        </p:txBody>
      </p:sp>
    </p:spTree>
    <p:extLst>
      <p:ext uri="{BB962C8B-B14F-4D97-AF65-F5344CB8AC3E}">
        <p14:creationId xmlns:p14="http://schemas.microsoft.com/office/powerpoint/2010/main" val="288548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38F44-7DD3-4412-9D2C-8A4180AAB3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C275EB-681B-4D53-AFDB-170D2B939E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883752-6EF6-4BC6-A173-A93970928AD4}"/>
              </a:ext>
            </a:extLst>
          </p:cNvPr>
          <p:cNvSpPr>
            <a:spLocks noGrp="1"/>
          </p:cNvSpPr>
          <p:nvPr>
            <p:ph type="dt" sz="half" idx="10"/>
          </p:nvPr>
        </p:nvSpPr>
        <p:spPr/>
        <p:txBody>
          <a:bodyPr/>
          <a:lstStyle/>
          <a:p>
            <a:fld id="{8EC0FD48-872B-46DF-BA72-EF8DB28A2EC8}" type="datetimeFigureOut">
              <a:rPr lang="en-GB" smtClean="0"/>
              <a:t>04/02/2020</a:t>
            </a:fld>
            <a:endParaRPr lang="en-GB"/>
          </a:p>
        </p:txBody>
      </p:sp>
      <p:sp>
        <p:nvSpPr>
          <p:cNvPr id="5" name="Footer Placeholder 4">
            <a:extLst>
              <a:ext uri="{FF2B5EF4-FFF2-40B4-BE49-F238E27FC236}">
                <a16:creationId xmlns:a16="http://schemas.microsoft.com/office/drawing/2014/main" id="{3048BD8D-DEE7-4A9B-8F5B-037EDBFB81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5F609F-315E-4913-A5B3-1A1875BA5A42}"/>
              </a:ext>
            </a:extLst>
          </p:cNvPr>
          <p:cNvSpPr>
            <a:spLocks noGrp="1"/>
          </p:cNvSpPr>
          <p:nvPr>
            <p:ph type="sldNum" sz="quarter" idx="12"/>
          </p:nvPr>
        </p:nvSpPr>
        <p:spPr/>
        <p:txBody>
          <a:bodyPr/>
          <a:lstStyle/>
          <a:p>
            <a:fld id="{1020131C-378E-4660-A324-AD49AC31DD42}" type="slidenum">
              <a:rPr lang="en-GB" smtClean="0"/>
              <a:t>‹#›</a:t>
            </a:fld>
            <a:endParaRPr lang="en-GB"/>
          </a:p>
        </p:txBody>
      </p:sp>
    </p:spTree>
    <p:extLst>
      <p:ext uri="{BB962C8B-B14F-4D97-AF65-F5344CB8AC3E}">
        <p14:creationId xmlns:p14="http://schemas.microsoft.com/office/powerpoint/2010/main" val="198216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401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9932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3549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8484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3006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134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2035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136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D705-D5C8-44D4-A33E-DFC72CE53C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E2D81E-652A-4283-A524-3EB6437167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55D7BC-43DE-4B36-AB97-8FBD47C4F01E}"/>
              </a:ext>
            </a:extLst>
          </p:cNvPr>
          <p:cNvSpPr>
            <a:spLocks noGrp="1"/>
          </p:cNvSpPr>
          <p:nvPr>
            <p:ph type="dt" sz="half" idx="10"/>
          </p:nvPr>
        </p:nvSpPr>
        <p:spPr/>
        <p:txBody>
          <a:bodyPr/>
          <a:lstStyle/>
          <a:p>
            <a:fld id="{8EC0FD48-872B-46DF-BA72-EF8DB28A2EC8}" type="datetimeFigureOut">
              <a:rPr lang="en-GB" smtClean="0"/>
              <a:t>04/02/2020</a:t>
            </a:fld>
            <a:endParaRPr lang="en-GB"/>
          </a:p>
        </p:txBody>
      </p:sp>
      <p:sp>
        <p:nvSpPr>
          <p:cNvPr id="5" name="Footer Placeholder 4">
            <a:extLst>
              <a:ext uri="{FF2B5EF4-FFF2-40B4-BE49-F238E27FC236}">
                <a16:creationId xmlns:a16="http://schemas.microsoft.com/office/drawing/2014/main" id="{F2DC7885-F038-4BED-8AE2-89E0C8D1F5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E74503-5157-4E48-801E-6670009CDAA1}"/>
              </a:ext>
            </a:extLst>
          </p:cNvPr>
          <p:cNvSpPr>
            <a:spLocks noGrp="1"/>
          </p:cNvSpPr>
          <p:nvPr>
            <p:ph type="sldNum" sz="quarter" idx="12"/>
          </p:nvPr>
        </p:nvSpPr>
        <p:spPr/>
        <p:txBody>
          <a:bodyPr/>
          <a:lstStyle/>
          <a:p>
            <a:fld id="{1020131C-378E-4660-A324-AD49AC31DD42}" type="slidenum">
              <a:rPr lang="en-GB" smtClean="0"/>
              <a:t>‹#›</a:t>
            </a:fld>
            <a:endParaRPr lang="en-GB"/>
          </a:p>
        </p:txBody>
      </p:sp>
    </p:spTree>
    <p:extLst>
      <p:ext uri="{BB962C8B-B14F-4D97-AF65-F5344CB8AC3E}">
        <p14:creationId xmlns:p14="http://schemas.microsoft.com/office/powerpoint/2010/main" val="4150893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8907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443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21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D8B4-0175-4320-B6AA-9E6C8D6518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DE1A19-DAC0-4BFA-8262-237EF52D6E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46DC8-EDD1-4F0A-B499-6838549DADDF}"/>
              </a:ext>
            </a:extLst>
          </p:cNvPr>
          <p:cNvSpPr>
            <a:spLocks noGrp="1"/>
          </p:cNvSpPr>
          <p:nvPr>
            <p:ph type="dt" sz="half" idx="10"/>
          </p:nvPr>
        </p:nvSpPr>
        <p:spPr/>
        <p:txBody>
          <a:bodyPr/>
          <a:lstStyle/>
          <a:p>
            <a:fld id="{8EC0FD48-872B-46DF-BA72-EF8DB28A2EC8}" type="datetimeFigureOut">
              <a:rPr lang="en-GB" smtClean="0"/>
              <a:t>04/02/2020</a:t>
            </a:fld>
            <a:endParaRPr lang="en-GB"/>
          </a:p>
        </p:txBody>
      </p:sp>
      <p:sp>
        <p:nvSpPr>
          <p:cNvPr id="5" name="Footer Placeholder 4">
            <a:extLst>
              <a:ext uri="{FF2B5EF4-FFF2-40B4-BE49-F238E27FC236}">
                <a16:creationId xmlns:a16="http://schemas.microsoft.com/office/drawing/2014/main" id="{44205E7D-9BB4-4611-8660-BAFC5B6674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0E6C3A-3005-4C1B-A331-3ED79CDC665D}"/>
              </a:ext>
            </a:extLst>
          </p:cNvPr>
          <p:cNvSpPr>
            <a:spLocks noGrp="1"/>
          </p:cNvSpPr>
          <p:nvPr>
            <p:ph type="sldNum" sz="quarter" idx="12"/>
          </p:nvPr>
        </p:nvSpPr>
        <p:spPr/>
        <p:txBody>
          <a:bodyPr/>
          <a:lstStyle/>
          <a:p>
            <a:fld id="{1020131C-378E-4660-A324-AD49AC31DD42}" type="slidenum">
              <a:rPr lang="en-GB" smtClean="0"/>
              <a:t>‹#›</a:t>
            </a:fld>
            <a:endParaRPr lang="en-GB"/>
          </a:p>
        </p:txBody>
      </p:sp>
    </p:spTree>
    <p:extLst>
      <p:ext uri="{BB962C8B-B14F-4D97-AF65-F5344CB8AC3E}">
        <p14:creationId xmlns:p14="http://schemas.microsoft.com/office/powerpoint/2010/main" val="252320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0BA8-9FBD-4A7C-A426-E0542157C7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595835-1F99-44D2-B2E1-C2B2610FD9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AE7135-ADAF-4718-99A5-177D539BCA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1CA4F3-32DB-49B3-8EA9-AC05BCD19B3E}"/>
              </a:ext>
            </a:extLst>
          </p:cNvPr>
          <p:cNvSpPr>
            <a:spLocks noGrp="1"/>
          </p:cNvSpPr>
          <p:nvPr>
            <p:ph type="dt" sz="half" idx="10"/>
          </p:nvPr>
        </p:nvSpPr>
        <p:spPr/>
        <p:txBody>
          <a:bodyPr/>
          <a:lstStyle/>
          <a:p>
            <a:fld id="{8EC0FD48-872B-46DF-BA72-EF8DB28A2EC8}" type="datetimeFigureOut">
              <a:rPr lang="en-GB" smtClean="0"/>
              <a:t>04/02/2020</a:t>
            </a:fld>
            <a:endParaRPr lang="en-GB"/>
          </a:p>
        </p:txBody>
      </p:sp>
      <p:sp>
        <p:nvSpPr>
          <p:cNvPr id="6" name="Footer Placeholder 5">
            <a:extLst>
              <a:ext uri="{FF2B5EF4-FFF2-40B4-BE49-F238E27FC236}">
                <a16:creationId xmlns:a16="http://schemas.microsoft.com/office/drawing/2014/main" id="{432855F6-2B89-4763-837C-C51143AE9B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E8346C-A88A-4693-BE11-1B5E87C9BCEC}"/>
              </a:ext>
            </a:extLst>
          </p:cNvPr>
          <p:cNvSpPr>
            <a:spLocks noGrp="1"/>
          </p:cNvSpPr>
          <p:nvPr>
            <p:ph type="sldNum" sz="quarter" idx="12"/>
          </p:nvPr>
        </p:nvSpPr>
        <p:spPr/>
        <p:txBody>
          <a:bodyPr/>
          <a:lstStyle/>
          <a:p>
            <a:fld id="{1020131C-378E-4660-A324-AD49AC31DD42}" type="slidenum">
              <a:rPr lang="en-GB" smtClean="0"/>
              <a:t>‹#›</a:t>
            </a:fld>
            <a:endParaRPr lang="en-GB"/>
          </a:p>
        </p:txBody>
      </p:sp>
    </p:spTree>
    <p:extLst>
      <p:ext uri="{BB962C8B-B14F-4D97-AF65-F5344CB8AC3E}">
        <p14:creationId xmlns:p14="http://schemas.microsoft.com/office/powerpoint/2010/main" val="343894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46CC-1EBF-458A-A624-F53E04FDB3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E91D76-CD15-49C8-9FA3-557E61F49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4643EA-61B5-47D2-A0CE-98DB3A8930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4CC719-0FD3-4B15-B378-4854C89FF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D5AFA3-7ECF-4A1D-82D2-C53A891634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B2207B-700F-4F2F-AA30-D0178C51558B}"/>
              </a:ext>
            </a:extLst>
          </p:cNvPr>
          <p:cNvSpPr>
            <a:spLocks noGrp="1"/>
          </p:cNvSpPr>
          <p:nvPr>
            <p:ph type="dt" sz="half" idx="10"/>
          </p:nvPr>
        </p:nvSpPr>
        <p:spPr/>
        <p:txBody>
          <a:bodyPr/>
          <a:lstStyle/>
          <a:p>
            <a:fld id="{8EC0FD48-872B-46DF-BA72-EF8DB28A2EC8}" type="datetimeFigureOut">
              <a:rPr lang="en-GB" smtClean="0"/>
              <a:t>04/02/2020</a:t>
            </a:fld>
            <a:endParaRPr lang="en-GB"/>
          </a:p>
        </p:txBody>
      </p:sp>
      <p:sp>
        <p:nvSpPr>
          <p:cNvPr id="8" name="Footer Placeholder 7">
            <a:extLst>
              <a:ext uri="{FF2B5EF4-FFF2-40B4-BE49-F238E27FC236}">
                <a16:creationId xmlns:a16="http://schemas.microsoft.com/office/drawing/2014/main" id="{9F17AD91-EF06-46DB-B067-60F9C708C1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0BCB9E-064C-4859-AEBE-1D6F3B6E9C51}"/>
              </a:ext>
            </a:extLst>
          </p:cNvPr>
          <p:cNvSpPr>
            <a:spLocks noGrp="1"/>
          </p:cNvSpPr>
          <p:nvPr>
            <p:ph type="sldNum" sz="quarter" idx="12"/>
          </p:nvPr>
        </p:nvSpPr>
        <p:spPr/>
        <p:txBody>
          <a:bodyPr/>
          <a:lstStyle/>
          <a:p>
            <a:fld id="{1020131C-378E-4660-A324-AD49AC31DD42}" type="slidenum">
              <a:rPr lang="en-GB" smtClean="0"/>
              <a:t>‹#›</a:t>
            </a:fld>
            <a:endParaRPr lang="en-GB"/>
          </a:p>
        </p:txBody>
      </p:sp>
    </p:spTree>
    <p:extLst>
      <p:ext uri="{BB962C8B-B14F-4D97-AF65-F5344CB8AC3E}">
        <p14:creationId xmlns:p14="http://schemas.microsoft.com/office/powerpoint/2010/main" val="358795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CFE1-435F-461C-A2DC-98BC5A025A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7D3C38-5515-4306-BDC9-733EDCEBCFD6}"/>
              </a:ext>
            </a:extLst>
          </p:cNvPr>
          <p:cNvSpPr>
            <a:spLocks noGrp="1"/>
          </p:cNvSpPr>
          <p:nvPr>
            <p:ph type="dt" sz="half" idx="10"/>
          </p:nvPr>
        </p:nvSpPr>
        <p:spPr/>
        <p:txBody>
          <a:bodyPr/>
          <a:lstStyle/>
          <a:p>
            <a:fld id="{8EC0FD48-872B-46DF-BA72-EF8DB28A2EC8}" type="datetimeFigureOut">
              <a:rPr lang="en-GB" smtClean="0"/>
              <a:t>04/02/2020</a:t>
            </a:fld>
            <a:endParaRPr lang="en-GB"/>
          </a:p>
        </p:txBody>
      </p:sp>
      <p:sp>
        <p:nvSpPr>
          <p:cNvPr id="4" name="Footer Placeholder 3">
            <a:extLst>
              <a:ext uri="{FF2B5EF4-FFF2-40B4-BE49-F238E27FC236}">
                <a16:creationId xmlns:a16="http://schemas.microsoft.com/office/drawing/2014/main" id="{F2151780-C532-4886-9329-D38EB5F821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ADCD21-B573-47FB-9ADD-1777671DF289}"/>
              </a:ext>
            </a:extLst>
          </p:cNvPr>
          <p:cNvSpPr>
            <a:spLocks noGrp="1"/>
          </p:cNvSpPr>
          <p:nvPr>
            <p:ph type="sldNum" sz="quarter" idx="12"/>
          </p:nvPr>
        </p:nvSpPr>
        <p:spPr/>
        <p:txBody>
          <a:bodyPr/>
          <a:lstStyle/>
          <a:p>
            <a:fld id="{1020131C-378E-4660-A324-AD49AC31DD42}" type="slidenum">
              <a:rPr lang="en-GB" smtClean="0"/>
              <a:t>‹#›</a:t>
            </a:fld>
            <a:endParaRPr lang="en-GB"/>
          </a:p>
        </p:txBody>
      </p:sp>
    </p:spTree>
    <p:extLst>
      <p:ext uri="{BB962C8B-B14F-4D97-AF65-F5344CB8AC3E}">
        <p14:creationId xmlns:p14="http://schemas.microsoft.com/office/powerpoint/2010/main" val="416207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BFE87-2D94-459C-9CAF-1516BC500156}"/>
              </a:ext>
            </a:extLst>
          </p:cNvPr>
          <p:cNvSpPr>
            <a:spLocks noGrp="1"/>
          </p:cNvSpPr>
          <p:nvPr>
            <p:ph type="dt" sz="half" idx="10"/>
          </p:nvPr>
        </p:nvSpPr>
        <p:spPr/>
        <p:txBody>
          <a:bodyPr/>
          <a:lstStyle/>
          <a:p>
            <a:fld id="{8EC0FD48-872B-46DF-BA72-EF8DB28A2EC8}" type="datetimeFigureOut">
              <a:rPr lang="en-GB" smtClean="0"/>
              <a:t>04/02/2020</a:t>
            </a:fld>
            <a:endParaRPr lang="en-GB"/>
          </a:p>
        </p:txBody>
      </p:sp>
      <p:sp>
        <p:nvSpPr>
          <p:cNvPr id="3" name="Footer Placeholder 2">
            <a:extLst>
              <a:ext uri="{FF2B5EF4-FFF2-40B4-BE49-F238E27FC236}">
                <a16:creationId xmlns:a16="http://schemas.microsoft.com/office/drawing/2014/main" id="{7AB26B21-33F4-498A-ABDB-FE7EDBA53C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203E7A-7836-4D26-8F79-3D4315CBB3CE}"/>
              </a:ext>
            </a:extLst>
          </p:cNvPr>
          <p:cNvSpPr>
            <a:spLocks noGrp="1"/>
          </p:cNvSpPr>
          <p:nvPr>
            <p:ph type="sldNum" sz="quarter" idx="12"/>
          </p:nvPr>
        </p:nvSpPr>
        <p:spPr/>
        <p:txBody>
          <a:bodyPr/>
          <a:lstStyle/>
          <a:p>
            <a:fld id="{1020131C-378E-4660-A324-AD49AC31DD42}" type="slidenum">
              <a:rPr lang="en-GB" smtClean="0"/>
              <a:t>‹#›</a:t>
            </a:fld>
            <a:endParaRPr lang="en-GB"/>
          </a:p>
        </p:txBody>
      </p:sp>
    </p:spTree>
    <p:extLst>
      <p:ext uri="{BB962C8B-B14F-4D97-AF65-F5344CB8AC3E}">
        <p14:creationId xmlns:p14="http://schemas.microsoft.com/office/powerpoint/2010/main" val="421508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0E7B-5FE6-4BA5-8D6D-E9C0AD625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FF1E3A-7C90-4EB7-B38D-324B76184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358EAF-211E-4E51-B048-7D152C4D4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2B5D2-F1EA-46D3-9314-912494B98D2D}"/>
              </a:ext>
            </a:extLst>
          </p:cNvPr>
          <p:cNvSpPr>
            <a:spLocks noGrp="1"/>
          </p:cNvSpPr>
          <p:nvPr>
            <p:ph type="dt" sz="half" idx="10"/>
          </p:nvPr>
        </p:nvSpPr>
        <p:spPr/>
        <p:txBody>
          <a:bodyPr/>
          <a:lstStyle/>
          <a:p>
            <a:fld id="{8EC0FD48-872B-46DF-BA72-EF8DB28A2EC8}" type="datetimeFigureOut">
              <a:rPr lang="en-GB" smtClean="0"/>
              <a:t>04/02/2020</a:t>
            </a:fld>
            <a:endParaRPr lang="en-GB"/>
          </a:p>
        </p:txBody>
      </p:sp>
      <p:sp>
        <p:nvSpPr>
          <p:cNvPr id="6" name="Footer Placeholder 5">
            <a:extLst>
              <a:ext uri="{FF2B5EF4-FFF2-40B4-BE49-F238E27FC236}">
                <a16:creationId xmlns:a16="http://schemas.microsoft.com/office/drawing/2014/main" id="{1B42B96A-AE46-4078-833E-737C34B82F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5494F3-08A9-4364-9432-5E035775ABCE}"/>
              </a:ext>
            </a:extLst>
          </p:cNvPr>
          <p:cNvSpPr>
            <a:spLocks noGrp="1"/>
          </p:cNvSpPr>
          <p:nvPr>
            <p:ph type="sldNum" sz="quarter" idx="12"/>
          </p:nvPr>
        </p:nvSpPr>
        <p:spPr/>
        <p:txBody>
          <a:bodyPr/>
          <a:lstStyle/>
          <a:p>
            <a:fld id="{1020131C-378E-4660-A324-AD49AC31DD42}" type="slidenum">
              <a:rPr lang="en-GB" smtClean="0"/>
              <a:t>‹#›</a:t>
            </a:fld>
            <a:endParaRPr lang="en-GB"/>
          </a:p>
        </p:txBody>
      </p:sp>
    </p:spTree>
    <p:extLst>
      <p:ext uri="{BB962C8B-B14F-4D97-AF65-F5344CB8AC3E}">
        <p14:creationId xmlns:p14="http://schemas.microsoft.com/office/powerpoint/2010/main" val="266742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8D4B-0649-4DDB-BDFE-A5DEC610F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BD6F2D-3E50-4E28-B808-7C44317B1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7372CD-6F86-4AF6-98FE-C4C46D0DC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BA138-F4F3-4160-8F64-B598BC5CF900}"/>
              </a:ext>
            </a:extLst>
          </p:cNvPr>
          <p:cNvSpPr>
            <a:spLocks noGrp="1"/>
          </p:cNvSpPr>
          <p:nvPr>
            <p:ph type="dt" sz="half" idx="10"/>
          </p:nvPr>
        </p:nvSpPr>
        <p:spPr/>
        <p:txBody>
          <a:bodyPr/>
          <a:lstStyle/>
          <a:p>
            <a:fld id="{8EC0FD48-872B-46DF-BA72-EF8DB28A2EC8}" type="datetimeFigureOut">
              <a:rPr lang="en-GB" smtClean="0"/>
              <a:t>04/02/2020</a:t>
            </a:fld>
            <a:endParaRPr lang="en-GB"/>
          </a:p>
        </p:txBody>
      </p:sp>
      <p:sp>
        <p:nvSpPr>
          <p:cNvPr id="6" name="Footer Placeholder 5">
            <a:extLst>
              <a:ext uri="{FF2B5EF4-FFF2-40B4-BE49-F238E27FC236}">
                <a16:creationId xmlns:a16="http://schemas.microsoft.com/office/drawing/2014/main" id="{D675E6F1-CB20-4265-AC01-6B45CFCB95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343285-47E7-4C99-927F-A653BA10C68F}"/>
              </a:ext>
            </a:extLst>
          </p:cNvPr>
          <p:cNvSpPr>
            <a:spLocks noGrp="1"/>
          </p:cNvSpPr>
          <p:nvPr>
            <p:ph type="sldNum" sz="quarter" idx="12"/>
          </p:nvPr>
        </p:nvSpPr>
        <p:spPr/>
        <p:txBody>
          <a:bodyPr/>
          <a:lstStyle/>
          <a:p>
            <a:fld id="{1020131C-378E-4660-A324-AD49AC31DD42}" type="slidenum">
              <a:rPr lang="en-GB" smtClean="0"/>
              <a:t>‹#›</a:t>
            </a:fld>
            <a:endParaRPr lang="en-GB"/>
          </a:p>
        </p:txBody>
      </p:sp>
    </p:spTree>
    <p:extLst>
      <p:ext uri="{BB962C8B-B14F-4D97-AF65-F5344CB8AC3E}">
        <p14:creationId xmlns:p14="http://schemas.microsoft.com/office/powerpoint/2010/main" val="422145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F8CB9C-81FD-4A39-AE2B-88A85ED33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0C3209-916B-40B0-A2BE-B79244A17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22ADEB-8064-4FE5-A839-5C900D48DB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0FD48-872B-46DF-BA72-EF8DB28A2EC8}" type="datetimeFigureOut">
              <a:rPr lang="en-GB" smtClean="0"/>
              <a:t>04/02/2020</a:t>
            </a:fld>
            <a:endParaRPr lang="en-GB"/>
          </a:p>
        </p:txBody>
      </p:sp>
      <p:sp>
        <p:nvSpPr>
          <p:cNvPr id="5" name="Footer Placeholder 4">
            <a:extLst>
              <a:ext uri="{FF2B5EF4-FFF2-40B4-BE49-F238E27FC236}">
                <a16:creationId xmlns:a16="http://schemas.microsoft.com/office/drawing/2014/main" id="{0EA51D6F-6ADB-47D3-96C4-571B991E8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F0B4EC-57DC-41BB-81E5-793A39E33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0131C-378E-4660-A324-AD49AC31DD42}" type="slidenum">
              <a:rPr lang="en-GB" smtClean="0"/>
              <a:t>‹#›</a:t>
            </a:fld>
            <a:endParaRPr lang="en-GB"/>
          </a:p>
        </p:txBody>
      </p:sp>
    </p:spTree>
    <p:extLst>
      <p:ext uri="{BB962C8B-B14F-4D97-AF65-F5344CB8AC3E}">
        <p14:creationId xmlns:p14="http://schemas.microsoft.com/office/powerpoint/2010/main" val="81334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0C912-480B-4701-922C-E9D746505C5A}" type="datetimeFigureOut">
              <a:rPr lang="en-GB" smtClean="0">
                <a:solidFill>
                  <a:prstClr val="black">
                    <a:tint val="75000"/>
                  </a:prstClr>
                </a:solidFill>
              </a:rPr>
              <a:pPr/>
              <a:t>04/02/2020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77AD2-DDD8-4B7F-B595-D14C65BC77B0}" type="slidenum">
              <a:rPr lang="en-GB" smtClean="0">
                <a:solidFill>
                  <a:prstClr val="black">
                    <a:tint val="75000"/>
                  </a:prstClr>
                </a:solidFill>
              </a:rPr>
              <a:pPr/>
              <a:t>‹#›</a:t>
            </a:fld>
            <a:endParaRPr lang="en-GB">
              <a:solidFill>
                <a:prstClr val="black">
                  <a:tint val="75000"/>
                </a:prstClr>
              </a:solidFill>
            </a:endParaRPr>
          </a:p>
        </p:txBody>
      </p:sp>
      <p:pic>
        <p:nvPicPr>
          <p:cNvPr id="7" name="Content Placeholder 3"/>
          <p:cNvPicPr>
            <a:picLocks noChangeAspect="1"/>
          </p:cNvPicPr>
          <p:nvPr userDrawn="1"/>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757328"/>
            <a:ext cx="12192000" cy="2121407"/>
          </a:xfrm>
          <a:prstGeom prst="rect">
            <a:avLst/>
          </a:prstGeom>
        </p:spPr>
      </p:pic>
    </p:spTree>
    <p:extLst>
      <p:ext uri="{BB962C8B-B14F-4D97-AF65-F5344CB8AC3E}">
        <p14:creationId xmlns:p14="http://schemas.microsoft.com/office/powerpoint/2010/main" val="4035466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Horse Knowledge</a:t>
            </a:r>
            <a:br>
              <a:rPr lang="en-GB" dirty="0"/>
            </a:br>
            <a:r>
              <a:rPr lang="en-GB" dirty="0"/>
              <a:t>Horse Care</a:t>
            </a:r>
          </a:p>
        </p:txBody>
      </p:sp>
      <p:pic>
        <p:nvPicPr>
          <p:cNvPr id="1026" name="Picture 2" descr="\\sol\Groups$\Development Team\Recreational courses\BHS Challenge\Challenge Awards\EHKC Challenge Award\Horse knowledge part two\Powerpoint Pictures\group grazing.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96009" y="1600201"/>
            <a:ext cx="679998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01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Microchipping </a:t>
            </a:r>
          </a:p>
        </p:txBody>
      </p:sp>
      <p:sp>
        <p:nvSpPr>
          <p:cNvPr id="3" name="Content Placeholder 2"/>
          <p:cNvSpPr>
            <a:spLocks noGrp="1"/>
          </p:cNvSpPr>
          <p:nvPr>
            <p:ph idx="1"/>
          </p:nvPr>
        </p:nvSpPr>
        <p:spPr/>
        <p:txBody>
          <a:bodyPr/>
          <a:lstStyle/>
          <a:p>
            <a:r>
              <a:rPr lang="en-GB" dirty="0"/>
              <a:t>Tiny chip the size of a grain of rice </a:t>
            </a:r>
          </a:p>
          <a:p>
            <a:r>
              <a:rPr lang="en-GB" dirty="0"/>
              <a:t>Inserted into the ligament running down the top of the neck</a:t>
            </a:r>
          </a:p>
          <a:p>
            <a:r>
              <a:rPr lang="en-GB" dirty="0"/>
              <a:t>Has to be carried out by a vet</a:t>
            </a:r>
          </a:p>
          <a:p>
            <a:r>
              <a:rPr lang="en-GB" dirty="0"/>
              <a:t>Read by handheld scanner</a:t>
            </a:r>
          </a:p>
          <a:p>
            <a:endParaRPr lang="en-GB" dirty="0"/>
          </a:p>
        </p:txBody>
      </p:sp>
    </p:spTree>
    <p:extLst>
      <p:ext uri="{BB962C8B-B14F-4D97-AF65-F5344CB8AC3E}">
        <p14:creationId xmlns:p14="http://schemas.microsoft.com/office/powerpoint/2010/main" val="351252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Passports</a:t>
            </a:r>
          </a:p>
        </p:txBody>
      </p:sp>
      <p:pic>
        <p:nvPicPr>
          <p:cNvPr id="5" name="Picture 4" descr="A close up of a piece of paper&#10;&#10;Description automatically generated">
            <a:extLst>
              <a:ext uri="{FF2B5EF4-FFF2-40B4-BE49-F238E27FC236}">
                <a16:creationId xmlns:a16="http://schemas.microsoft.com/office/drawing/2014/main" id="{1C0CFF5F-5742-4D2D-8E0C-42402214C2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24"/>
          <a:stretch/>
        </p:blipFill>
        <p:spPr>
          <a:xfrm>
            <a:off x="2495601" y="1196752"/>
            <a:ext cx="5977813" cy="4869160"/>
          </a:xfrm>
          <a:prstGeom prst="rect">
            <a:avLst/>
          </a:prstGeom>
        </p:spPr>
      </p:pic>
    </p:spTree>
    <p:extLst>
      <p:ext uri="{BB962C8B-B14F-4D97-AF65-F5344CB8AC3E}">
        <p14:creationId xmlns:p14="http://schemas.microsoft.com/office/powerpoint/2010/main" val="179528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054C99-4EB3-4EE6-AC28-77D2F19C7DAD}"/>
              </a:ext>
            </a:extLst>
          </p:cNvPr>
          <p:cNvPicPr>
            <a:picLocks noChangeAspect="1"/>
          </p:cNvPicPr>
          <p:nvPr/>
        </p:nvPicPr>
        <p:blipFill rotWithShape="1">
          <a:blip r:embed="rId3"/>
          <a:srcRect t="10273" b="6253"/>
          <a:stretch/>
        </p:blipFill>
        <p:spPr>
          <a:xfrm>
            <a:off x="2117812" y="620688"/>
            <a:ext cx="7956376" cy="4680520"/>
          </a:xfrm>
          <a:prstGeom prst="rect">
            <a:avLst/>
          </a:prstGeom>
        </p:spPr>
      </p:pic>
    </p:spTree>
    <p:extLst>
      <p:ext uri="{BB962C8B-B14F-4D97-AF65-F5344CB8AC3E}">
        <p14:creationId xmlns:p14="http://schemas.microsoft.com/office/powerpoint/2010/main" val="329084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Freeze Marking</a:t>
            </a:r>
          </a:p>
        </p:txBody>
      </p:sp>
      <p:sp>
        <p:nvSpPr>
          <p:cNvPr id="3" name="Content Placeholder 2"/>
          <p:cNvSpPr>
            <a:spLocks noGrp="1"/>
          </p:cNvSpPr>
          <p:nvPr>
            <p:ph idx="1"/>
          </p:nvPr>
        </p:nvSpPr>
        <p:spPr/>
        <p:txBody>
          <a:bodyPr/>
          <a:lstStyle/>
          <a:p>
            <a:r>
              <a:rPr lang="en-GB" dirty="0"/>
              <a:t>Freeze marks</a:t>
            </a:r>
          </a:p>
          <a:p>
            <a:pPr lvl="1"/>
            <a:r>
              <a:rPr lang="en-GB" sz="2400" dirty="0"/>
              <a:t>Used as a visual deterrent against theft</a:t>
            </a:r>
          </a:p>
          <a:p>
            <a:pPr lvl="1"/>
            <a:r>
              <a:rPr lang="en-GB" sz="2400" dirty="0"/>
              <a:t>Relatively pain free to apply but causes the horse stress</a:t>
            </a:r>
          </a:p>
          <a:p>
            <a:pPr lvl="1"/>
            <a:r>
              <a:rPr lang="en-GB" sz="2400" dirty="0"/>
              <a:t>Permanently damage the pigments cells to turn the hair white</a:t>
            </a:r>
          </a:p>
          <a:p>
            <a:endParaRPr lang="en-GB" dirty="0"/>
          </a:p>
        </p:txBody>
      </p:sp>
    </p:spTree>
    <p:extLst>
      <p:ext uri="{BB962C8B-B14F-4D97-AF65-F5344CB8AC3E}">
        <p14:creationId xmlns:p14="http://schemas.microsoft.com/office/powerpoint/2010/main" val="191818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Brand marking</a:t>
            </a:r>
          </a:p>
        </p:txBody>
      </p:sp>
      <p:sp>
        <p:nvSpPr>
          <p:cNvPr id="3" name="Content Placeholder 2"/>
          <p:cNvSpPr>
            <a:spLocks noGrp="1"/>
          </p:cNvSpPr>
          <p:nvPr>
            <p:ph idx="1"/>
          </p:nvPr>
        </p:nvSpPr>
        <p:spPr/>
        <p:txBody>
          <a:bodyPr/>
          <a:lstStyle/>
          <a:p>
            <a:pPr marL="457200" lvl="1" indent="-457200">
              <a:buFont typeface="Arial" panose="020B0604020202020204" pitchFamily="34" charset="0"/>
              <a:buChar char="•"/>
            </a:pPr>
            <a:r>
              <a:rPr lang="en-GB" sz="3200" dirty="0"/>
              <a:t>Brand marks</a:t>
            </a:r>
          </a:p>
          <a:p>
            <a:pPr marL="857250" lvl="2" indent="-457200">
              <a:buFont typeface="Calibri" panose="020F0502020204030204" pitchFamily="34" charset="0"/>
              <a:buChar char="‒"/>
            </a:pPr>
            <a:r>
              <a:rPr lang="en-GB" sz="3200" dirty="0"/>
              <a:t>Used to identify some breeds or studs</a:t>
            </a:r>
          </a:p>
          <a:p>
            <a:pPr marL="857250" lvl="2" indent="-457200">
              <a:buFont typeface="Calibri" panose="020F0502020204030204" pitchFamily="34" charset="0"/>
              <a:buChar char="‒"/>
            </a:pPr>
            <a:r>
              <a:rPr lang="en-GB" sz="3200" dirty="0"/>
              <a:t>Painful for the horse </a:t>
            </a:r>
          </a:p>
          <a:p>
            <a:pPr marL="857250" lvl="2" indent="-457200">
              <a:buFont typeface="Calibri" panose="020F0502020204030204" pitchFamily="34" charset="0"/>
              <a:buChar char="‒"/>
            </a:pPr>
            <a:r>
              <a:rPr lang="en-GB" sz="3200" dirty="0"/>
              <a:t>Not recommended or supported by the BHS </a:t>
            </a:r>
          </a:p>
          <a:p>
            <a:endParaRPr lang="en-GB" dirty="0"/>
          </a:p>
        </p:txBody>
      </p:sp>
    </p:spTree>
    <p:extLst>
      <p:ext uri="{BB962C8B-B14F-4D97-AF65-F5344CB8AC3E}">
        <p14:creationId xmlns:p14="http://schemas.microsoft.com/office/powerpoint/2010/main" val="325334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Quiz</a:t>
            </a:r>
          </a:p>
        </p:txBody>
      </p:sp>
      <p:sp>
        <p:nvSpPr>
          <p:cNvPr id="3" name="Content Placeholder 2"/>
          <p:cNvSpPr>
            <a:spLocks noGrp="1"/>
          </p:cNvSpPr>
          <p:nvPr>
            <p:ph idx="1"/>
          </p:nvPr>
        </p:nvSpPr>
        <p:spPr/>
        <p:txBody>
          <a:bodyPr>
            <a:normAutofit lnSpcReduction="10000"/>
          </a:bodyPr>
          <a:lstStyle/>
          <a:p>
            <a:r>
              <a:rPr lang="en-GB" dirty="0"/>
              <a:t>What is a microchip?</a:t>
            </a:r>
          </a:p>
          <a:p>
            <a:r>
              <a:rPr lang="en-GB" dirty="0"/>
              <a:t>What details can be obtained from a microchip</a:t>
            </a:r>
          </a:p>
          <a:p>
            <a:r>
              <a:rPr lang="en-GB" dirty="0"/>
              <a:t>Does every horse require a passport?</a:t>
            </a:r>
          </a:p>
          <a:p>
            <a:r>
              <a:rPr lang="en-GB" dirty="0"/>
              <a:t>List two things that are recorded in a passport</a:t>
            </a:r>
          </a:p>
          <a:p>
            <a:r>
              <a:rPr lang="en-GB" dirty="0"/>
              <a:t>List three markings the vet would record on the passport diagram of the horse</a:t>
            </a:r>
          </a:p>
          <a:p>
            <a:r>
              <a:rPr lang="en-GB" dirty="0"/>
              <a:t>What is a freeze mark?</a:t>
            </a:r>
          </a:p>
          <a:p>
            <a:r>
              <a:rPr lang="en-GB" dirty="0"/>
              <a:t>Why might an owner have their horse freeze marked?</a:t>
            </a:r>
          </a:p>
        </p:txBody>
      </p:sp>
    </p:spTree>
    <p:extLst>
      <p:ext uri="{BB962C8B-B14F-4D97-AF65-F5344CB8AC3E}">
        <p14:creationId xmlns:p14="http://schemas.microsoft.com/office/powerpoint/2010/main" val="851241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Widescreen</PresentationFormat>
  <Paragraphs>58</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3_Office Theme</vt:lpstr>
      <vt:lpstr>Horse Knowledge Horse Care</vt:lpstr>
      <vt:lpstr>Microchipping </vt:lpstr>
      <vt:lpstr>Passports</vt:lpstr>
      <vt:lpstr>PowerPoint Presentation</vt:lpstr>
      <vt:lpstr>Freeze Marking</vt:lpstr>
      <vt:lpstr>Brand marking</vt:lpstr>
      <vt:lpstr>Quick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Horse Knowledge Horse Care</dc:title>
  <dc:creator>Janice Wyatt</dc:creator>
  <cp:lastModifiedBy>Janice Wyatt</cp:lastModifiedBy>
  <cp:revision>1</cp:revision>
  <dcterms:created xsi:type="dcterms:W3CDTF">2020-02-04T12:11:08Z</dcterms:created>
  <dcterms:modified xsi:type="dcterms:W3CDTF">2020-02-04T12:11:13Z</dcterms:modified>
</cp:coreProperties>
</file>