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8" r:id="rId3"/>
    <p:sldId id="265" r:id="rId4"/>
    <p:sldId id="281" r:id="rId5"/>
    <p:sldId id="282" r:id="rId6"/>
    <p:sldId id="268" r:id="rId7"/>
    <p:sldId id="275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81A61-7016-409C-A076-0CABB753089E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3E79B-27E3-45D6-85FC-673659E32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27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coach</a:t>
            </a:r>
            <a:r>
              <a:rPr lang="en-GB" baseline="0" dirty="0"/>
              <a:t> name </a:t>
            </a:r>
            <a:r>
              <a:rPr lang="en-GB" dirty="0"/>
              <a:t>to the text box</a:t>
            </a:r>
          </a:p>
          <a:p>
            <a:r>
              <a:rPr lang="en-GB" dirty="0"/>
              <a:t>The slides</a:t>
            </a:r>
            <a:r>
              <a:rPr lang="en-GB" baseline="0" dirty="0"/>
              <a:t> are grouped by topic and can be delivered in any order</a:t>
            </a:r>
            <a:endParaRPr lang="en-GB" dirty="0"/>
          </a:p>
          <a:p>
            <a:r>
              <a:rPr lang="en-GB" dirty="0"/>
              <a:t>There are optional notes giving ideas for session plans or activities to go along with</a:t>
            </a:r>
            <a:r>
              <a:rPr lang="en-GB" baseline="0" dirty="0"/>
              <a:t> each presentation</a:t>
            </a:r>
          </a:p>
          <a:p>
            <a:r>
              <a:rPr lang="en-GB" baseline="0" dirty="0"/>
              <a:t>There are optional handouts available to download from the BHS Cloud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6D99E-0F5B-4F04-A0C5-E5A62014BB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2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what the group know about the natural lifestyle of the horse use the headings on the slide to</a:t>
            </a:r>
            <a:r>
              <a:rPr lang="en-GB" baseline="0" dirty="0"/>
              <a:t> help with the discussion</a:t>
            </a:r>
            <a:r>
              <a:rPr lang="en-GB" dirty="0"/>
              <a:t>. Consider splitting them into small groups for discussion and then feedback to the rest of the group. </a:t>
            </a:r>
          </a:p>
          <a:p>
            <a:r>
              <a:rPr lang="en-GB" dirty="0"/>
              <a:t>Discuss with the group why they need to know this and how it affects how we behave around horses</a:t>
            </a:r>
          </a:p>
          <a:p>
            <a:r>
              <a:rPr lang="en-GB" dirty="0"/>
              <a:t>If possible show some video clips of horses in the wild or freely grazing and discuss the types of behaviour you can see</a:t>
            </a:r>
          </a:p>
          <a:p>
            <a:r>
              <a:rPr lang="en-GB" dirty="0"/>
              <a:t>Flight or fight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97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</a:t>
            </a:r>
            <a:r>
              <a:rPr lang="en-GB" baseline="0" dirty="0"/>
              <a:t> how the horses vision differs from ours and how this affects how we handle them</a:t>
            </a:r>
          </a:p>
          <a:p>
            <a:endParaRPr lang="en-GB" baseline="0" dirty="0"/>
          </a:p>
          <a:p>
            <a:r>
              <a:rPr lang="en-GB" baseline="0" dirty="0"/>
              <a:t>Ask Alex W to cut the picture from Caring Bronze to use on this slide and in the booklet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11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as</a:t>
            </a:r>
            <a:r>
              <a:rPr lang="en-GB" baseline="0" dirty="0"/>
              <a:t> a group what you need to take into consideration when approaching a horse</a:t>
            </a:r>
            <a:endParaRPr lang="en-GB" dirty="0"/>
          </a:p>
          <a:p>
            <a:r>
              <a:rPr lang="en-GB" dirty="0"/>
              <a:t>- Relate back to flight or fight instinct, position of horse’s eyes and what was discussed</a:t>
            </a:r>
            <a:r>
              <a:rPr lang="en-GB" baseline="0" dirty="0"/>
              <a:t> in the behaviour section</a:t>
            </a:r>
            <a:endParaRPr lang="en-GB" dirty="0"/>
          </a:p>
          <a:p>
            <a:r>
              <a:rPr lang="en-GB" dirty="0"/>
              <a:t>Discuss PPE</a:t>
            </a:r>
          </a:p>
          <a:p>
            <a:r>
              <a:rPr lang="en-GB" dirty="0"/>
              <a:t>Discuss when it is not safe to approach a horse?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4D6A2-24F2-43A9-B46E-EC2A6A322D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64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reasons</a:t>
            </a:r>
            <a:r>
              <a:rPr lang="en-GB" baseline="0" dirty="0"/>
              <a:t> for </a:t>
            </a:r>
            <a:r>
              <a:rPr lang="en-GB" dirty="0"/>
              <a:t>tying up when working around a horse</a:t>
            </a:r>
          </a:p>
          <a:p>
            <a:r>
              <a:rPr lang="en-GB" dirty="0"/>
              <a:t>Safety considerations – area safe, horse calm, movement of other people/horses, suitable tie ring</a:t>
            </a:r>
          </a:p>
          <a:p>
            <a:r>
              <a:rPr lang="en-GB" dirty="0"/>
              <a:t>As</a:t>
            </a:r>
            <a:r>
              <a:rPr lang="en-GB" baseline="0" dirty="0"/>
              <a:t> a group discuss w</a:t>
            </a:r>
            <a:r>
              <a:rPr lang="en-GB" dirty="0"/>
              <a:t>hy tie the lead rope to piece of string? What can happen if the string is too thick/thin? Can</a:t>
            </a:r>
            <a:r>
              <a:rPr lang="en-GB" baseline="0" dirty="0"/>
              <a:t> also include the use of break away clips/lead ropes clips</a:t>
            </a:r>
          </a:p>
          <a:p>
            <a:r>
              <a:rPr lang="en-GB" baseline="0" dirty="0"/>
              <a:t>Split group into pairs – hand out lead ropes and string.  One pair holds the string loop while the second follows the procedure to tying a quick release knot. Swap between pairs and practice each technique. Show both methods of tying a quick release knot.</a:t>
            </a:r>
          </a:p>
          <a:p>
            <a:r>
              <a:rPr lang="en-GB" baseline="0" dirty="0"/>
              <a:t>Discuss why tuck end of rope through the loop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037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</a:t>
            </a:r>
            <a:r>
              <a:rPr lang="en-GB" baseline="0" dirty="0"/>
              <a:t> the correct length to tie a horse up.  What do the group think might happen if the rope is too short or too long?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2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a group discuss use of PPE when</a:t>
            </a:r>
            <a:r>
              <a:rPr lang="en-GB" baseline="0" dirty="0"/>
              <a:t> leading. What potential dangers can they think of?</a:t>
            </a:r>
          </a:p>
          <a:p>
            <a:r>
              <a:rPr lang="en-GB" baseline="0" dirty="0"/>
              <a:t>In pairs using the lead ropes demonstrate how to hold the rope when leading. Demonstrate (gently!)what can happen if you wrap the lead rope around your hand.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Discuss how the position of the handler can influence the horse. What can happen if you </a:t>
            </a:r>
            <a:r>
              <a:rPr lang="en-GB" dirty="0"/>
              <a:t>get in front of horse or left behind?</a:t>
            </a:r>
          </a:p>
          <a:p>
            <a:r>
              <a:rPr lang="en-GB" dirty="0"/>
              <a:t>How</a:t>
            </a:r>
            <a:r>
              <a:rPr lang="en-GB" baseline="0" dirty="0"/>
              <a:t> to control the horse – voice commands and body language.</a:t>
            </a:r>
          </a:p>
          <a:p>
            <a:r>
              <a:rPr lang="en-GB" baseline="0" dirty="0"/>
              <a:t>Demonstrate with the group - the difference between standing up tall/shoulders back/head up and slouching/rounded shoulders/head down.  </a:t>
            </a:r>
          </a:p>
          <a:p>
            <a:r>
              <a:rPr lang="en-GB" baseline="0" dirty="0"/>
              <a:t>Discuss how to turn the horse – how to control the size of the turn.</a:t>
            </a:r>
          </a:p>
          <a:p>
            <a:endParaRPr lang="en-GB" baseline="0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33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quiz </a:t>
            </a:r>
            <a:r>
              <a:rPr lang="en-GB" baseline="0" dirty="0"/>
              <a:t>is very informal and is not designed to be a test.  Answers can be written or verbal and there is space for the participants to write answers in their booklet.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Suggested answers:</a:t>
            </a:r>
          </a:p>
          <a:p>
            <a:pPr marL="228600" indent="-228600">
              <a:buAutoNum type="arabicPeriod"/>
            </a:pPr>
            <a:r>
              <a:rPr lang="en-GB" baseline="0" dirty="0"/>
              <a:t>Fight, flight</a:t>
            </a:r>
          </a:p>
          <a:p>
            <a:pPr marL="228600" indent="-228600">
              <a:buAutoNum type="arabicPeriod"/>
            </a:pPr>
            <a:r>
              <a:rPr lang="en-GB" baseline="0" dirty="0"/>
              <a:t>Their eyes are positioned on the side of their head, giving them good vision to the sides, blind spot immediately </a:t>
            </a:r>
            <a:r>
              <a:rPr lang="en-GB" baseline="0" dirty="0" err="1"/>
              <a:t>infront</a:t>
            </a:r>
            <a:r>
              <a:rPr lang="en-GB" baseline="0" dirty="0"/>
              <a:t> and behind</a:t>
            </a:r>
          </a:p>
          <a:p>
            <a:pPr marL="228600" indent="-228600">
              <a:buAutoNum type="arabicPeriod"/>
            </a:pPr>
            <a:r>
              <a:rPr lang="en-GB" baseline="0" dirty="0"/>
              <a:t>To make sure they see you</a:t>
            </a:r>
          </a:p>
          <a:p>
            <a:pPr marL="228600" indent="-228600">
              <a:buAutoNum type="arabicPeriod"/>
            </a:pPr>
            <a:r>
              <a:rPr lang="en-GB" baseline="0" dirty="0"/>
              <a:t>Quick release knot</a:t>
            </a:r>
          </a:p>
          <a:p>
            <a:pPr marL="228600" indent="-228600">
              <a:buAutoNum type="arabicPeriod"/>
            </a:pPr>
            <a:r>
              <a:rPr lang="en-GB" baseline="0" dirty="0"/>
              <a:t>It can undone quickly in emergency</a:t>
            </a:r>
          </a:p>
          <a:p>
            <a:pPr marL="228600" indent="-228600">
              <a:buAutoNum type="arabicPeriod"/>
            </a:pPr>
            <a:r>
              <a:rPr lang="en-GB" baseline="0" dirty="0"/>
              <a:t>To provide a breaking point, reduce the risk of injury if horse panics</a:t>
            </a:r>
          </a:p>
          <a:p>
            <a:pPr marL="228600" indent="-228600">
              <a:buAutoNum type="arabicPeriod"/>
            </a:pPr>
            <a:r>
              <a:rPr lang="en-GB" baseline="0" dirty="0"/>
              <a:t>By the horses shoulder</a:t>
            </a:r>
          </a:p>
          <a:p>
            <a:pPr marL="228600" indent="-228600">
              <a:buAutoNum type="arabicPeriod"/>
            </a:pPr>
            <a:r>
              <a:rPr lang="en-GB" baseline="0" dirty="0"/>
              <a:t>Control the size of the turn, stop </a:t>
            </a:r>
            <a:r>
              <a:rPr lang="en-GB" baseline="0"/>
              <a:t>horse from </a:t>
            </a:r>
            <a:r>
              <a:rPr lang="en-GB" baseline="0" dirty="0"/>
              <a:t>standing on you</a:t>
            </a:r>
          </a:p>
          <a:p>
            <a:endParaRPr lang="en-GB" baseline="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57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7DBE-BBAD-4C4A-B725-4E67A7EBD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78245-92CE-4561-93A2-E1B0C852B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59567-1824-4256-AB24-943305F6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FBD-0633-4EE6-8FC2-5D9B6462192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3B6A-36C7-4E62-B0F3-01C8890F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A619-B79A-4EF7-A7E3-965C3181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5071-FF4B-4841-AB41-0B174EDA7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10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A17D-86CA-4E17-872A-79EE774A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DD121-79CE-49B8-8C6C-CB6339564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ED5C5-5FC6-4444-B7EB-A65D5766B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FBD-0633-4EE6-8FC2-5D9B6462192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0BD7C-E15D-4CD7-8197-D607550B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C7C04-71B1-4635-B2FC-3B102340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5071-FF4B-4841-AB41-0B174EDA7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23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399321-ABD3-4592-BE22-FC4446D80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40408-734B-4902-942C-B01DDFA0F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0A087-6889-47FC-919F-954FC8E6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FBD-0633-4EE6-8FC2-5D9B6462192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6D79-BDC2-463E-B8EB-7052E8D7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45ADD-707C-47B3-BF9C-4A059D41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5071-FF4B-4841-AB41-0B174EDA7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8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38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7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82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19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88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8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7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2A11-6CCE-482A-873D-3F2C2390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4253-700B-4A1E-AAA1-88B98466A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83656-F538-430C-8C57-1AF56677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FBD-0633-4EE6-8FC2-5D9B6462192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ACD0B-945A-4FF6-8594-A853FFF5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0D88D-21B7-4692-81BC-CA46BB1E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5071-FF4B-4841-AB41-0B174EDA7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97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33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7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DF2E-3A70-43CC-ABDC-A6BAFAE0F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E9B6-919E-4C87-AE3A-BB4AA0381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B5008-82E6-4B6A-91E5-B38C19CB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FBD-0633-4EE6-8FC2-5D9B6462192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31D27-5EB0-4A2A-9C82-898410C5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AF845-7FBB-4095-A4F9-DFA250F3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5071-FF4B-4841-AB41-0B174EDA7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23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CAE7-EA14-408B-AE93-2DEFFF2B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FEB82-4C5C-4F86-94F4-44546A688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D3CBB-E61B-49C2-B951-16E956BAA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BF4A7-72B8-4337-812D-9276F2BE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FBD-0633-4EE6-8FC2-5D9B6462192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212F9-279B-4C68-AF21-2311362F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1774C-21F5-42E6-B78F-A5E50C2A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5071-FF4B-4841-AB41-0B174EDA7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2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9496-4A98-468D-98C5-807AC9CF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871E5-C3EE-41E3-8ACA-CF69AC8FE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8782A-F7D7-47EC-A204-96A2D4743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699C9-E800-4125-9F60-A51CDC87F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76019-3B66-4D4D-81EE-6D9E04343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F0AA6-0992-495C-976D-F6C2538B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FBD-0633-4EE6-8FC2-5D9B6462192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6265A-3174-4984-AA30-962E2897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01D28-BBB8-43A9-BE51-683BF8E2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5071-FF4B-4841-AB41-0B174EDA7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1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5BE9-C8DA-4DCB-B18C-28BE8877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16698-6C27-4AA5-8A74-0C4A9AEC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FBD-0633-4EE6-8FC2-5D9B6462192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67DFA-751A-45CA-ABD3-FE33F2D9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72309-A311-4A44-AF2E-80C16CA3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5071-FF4B-4841-AB41-0B174EDA7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56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8D7F0-6F91-4238-8595-F775225A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FBD-0633-4EE6-8FC2-5D9B6462192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E0F909-BE7A-472D-A05F-A3AA1E03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E7552-A372-415C-AB5B-461B90C7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5071-FF4B-4841-AB41-0B174EDA7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4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46E1-811C-4B16-A062-DB3CF154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6FAFF-7F26-430A-8681-731877BDC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79183-E3AF-43F9-8716-FFA52EA63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3F3CF-BEC3-43D6-A0EC-1214DAD6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FBD-0633-4EE6-8FC2-5D9B6462192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CAB43-930E-4E4B-9D9C-F8C7C0DD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FD7F-7BE0-471D-9B83-EBA3BE72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5071-FF4B-4841-AB41-0B174EDA7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06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9D3C-979D-4C32-B257-FC75BFA9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0CDCF-92E2-4228-825D-A7584F1E7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FC9ED-72F2-435F-B92A-07C7F6642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064FF-6C3B-460C-97C9-F22F6F61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FBD-0633-4EE6-8FC2-5D9B6462192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39539-09A3-4143-9FE2-FEC103F9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9263F-8DFE-403A-88B7-53A98DBA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5071-FF4B-4841-AB41-0B174EDA7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1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99084-C17E-4F42-B067-A0E14FB51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8C35F-DB67-4C22-8E67-96DB4EB82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6523D-8D05-4272-9F76-B4025FB0B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ECFBD-0633-4EE6-8FC2-5D9B64621929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B51A2-E604-48B6-8BF4-CBD9229AE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95EC0-EE2A-463B-9461-6DAB39E8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5071-FF4B-4841-AB41-0B174EDA7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44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328"/>
            <a:ext cx="12192000" cy="21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9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8"/>
            <a:ext cx="7772400" cy="1874636"/>
          </a:xfrm>
        </p:spPr>
        <p:txBody>
          <a:bodyPr>
            <a:normAutofit fontScale="90000"/>
          </a:bodyPr>
          <a:lstStyle/>
          <a:p>
            <a:r>
              <a:rPr lang="en-GB" dirty="0"/>
              <a:t>Horse Knowledge </a:t>
            </a:r>
            <a:br>
              <a:rPr lang="en-GB" dirty="0"/>
            </a:br>
            <a:r>
              <a:rPr lang="en-GB" dirty="0"/>
              <a:t>Part One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BHS Challenge Awards Logo v1a[6].pdf">
            <a:extLst>
              <a:ext uri="{FF2B5EF4-FFF2-40B4-BE49-F238E27FC236}">
                <a16:creationId xmlns:a16="http://schemas.microsoft.com/office/drawing/2014/main" id="{16E83797-CB78-4D4A-BD94-04A15DBD7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3789040"/>
            <a:ext cx="432048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1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Horse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dirty="0"/>
              <a:t>Think about how horses live in the wild live</a:t>
            </a:r>
          </a:p>
          <a:p>
            <a:pPr lvl="1">
              <a:buFont typeface="Arial" charset="0"/>
              <a:buChar char="•"/>
            </a:pPr>
            <a:r>
              <a:rPr lang="en-GB" dirty="0"/>
              <a:t>Natural instincts</a:t>
            </a:r>
          </a:p>
          <a:p>
            <a:pPr lvl="1">
              <a:buFont typeface="Arial" charset="0"/>
              <a:buChar char="•"/>
            </a:pPr>
            <a:r>
              <a:rPr lang="en-GB" dirty="0"/>
              <a:t>Protection</a:t>
            </a:r>
          </a:p>
          <a:p>
            <a:pPr lvl="1">
              <a:buFont typeface="Arial" charset="0"/>
              <a:buChar char="•"/>
            </a:pPr>
            <a:r>
              <a:rPr lang="en-GB" dirty="0"/>
              <a:t>Nourishment</a:t>
            </a:r>
          </a:p>
          <a:p>
            <a:pPr lvl="1">
              <a:buFont typeface="Arial" charset="0"/>
              <a:buChar char="•"/>
            </a:pPr>
            <a:r>
              <a:rPr lang="en-GB" dirty="0"/>
              <a:t>Activity</a:t>
            </a:r>
          </a:p>
          <a:p>
            <a:pPr marL="457200" lvl="1" indent="0">
              <a:buNone/>
            </a:pPr>
            <a:endParaRPr lang="en-GB" dirty="0"/>
          </a:p>
          <a:p>
            <a:pPr>
              <a:buFont typeface="Arial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96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Horse vision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2A89AB-9FF1-4056-BA50-31012BA11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50" y="1124744"/>
            <a:ext cx="4053157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5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How to approach a horse safely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4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What should you consider before approaching a horse?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5E3F980A-31EB-4890-91ED-D0459C38D9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9" r="9333" b="1"/>
          <a:stretch/>
        </p:blipFill>
        <p:spPr>
          <a:xfrm>
            <a:off x="6172200" y="1600204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824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-17144"/>
            <a:ext cx="8229600" cy="853856"/>
          </a:xfrm>
        </p:spPr>
        <p:txBody>
          <a:bodyPr/>
          <a:lstStyle/>
          <a:p>
            <a:r>
              <a:rPr lang="en-GB" dirty="0"/>
              <a:t>Quick release knot</a:t>
            </a:r>
          </a:p>
        </p:txBody>
      </p:sp>
      <p:pic>
        <p:nvPicPr>
          <p:cNvPr id="5126" name="Picture 6" descr="\\sol\Groups$\Development Team\Recreational courses\BHS Challenge\Challenge Awards\EHKC Challenge Award\ENTRY LEVEL\Pictures for text\tieingleadropesequence-3200-1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/>
          <a:stretch/>
        </p:blipFill>
        <p:spPr bwMode="auto">
          <a:xfrm>
            <a:off x="1847528" y="1240160"/>
            <a:ext cx="2338649" cy="2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sol\Groups$\Development Team\Recreational courses\BHS Challenge\Challenge Awards\EHKC Challenge Award\ENTRY LEVEL\Pictures for text\tieingleadropesequence-3201-1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9" r="9889"/>
          <a:stretch/>
        </p:blipFill>
        <p:spPr bwMode="auto">
          <a:xfrm>
            <a:off x="4511825" y="1268760"/>
            <a:ext cx="216446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sol\Groups$\Development Team\Recreational courses\BHS Challenge\Challenge Awards\EHKC Challenge Award\ENTRY LEVEL\Pictures for text\tieingleadropesequence-3204-10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0" r="20448"/>
          <a:stretch/>
        </p:blipFill>
        <p:spPr bwMode="auto">
          <a:xfrm>
            <a:off x="1847529" y="3815472"/>
            <a:ext cx="1898811" cy="22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ol\Groups$\Development Team\Recreational courses\BHS Challenge\Challenge Awards\EHKC Challenge Award\ENTRY LEVEL\Pictures for text\tieingleadropesequence-3206-10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r="24416" b="13720"/>
          <a:stretch/>
        </p:blipFill>
        <p:spPr bwMode="auto">
          <a:xfrm>
            <a:off x="4108901" y="3874263"/>
            <a:ext cx="2537784" cy="21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ol\Groups$\Development Team\Recreational courses\BHS Challenge\Challenge Awards\EHKC Challenge Award\ENTRY LEVEL\Pictures for text\Close up[ of quick release knot 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 t="4386" b="2525"/>
          <a:stretch/>
        </p:blipFill>
        <p:spPr bwMode="auto">
          <a:xfrm>
            <a:off x="7320137" y="1484784"/>
            <a:ext cx="2660159" cy="421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91545" y="2929201"/>
            <a:ext cx="226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alibri"/>
              </a:rPr>
              <a:t>1. Place the rope through the string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5840" y="283233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alibri"/>
              </a:rPr>
              <a:t>2. Cross the tail of the rope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7728" y="5150542"/>
            <a:ext cx="2160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alibri"/>
              </a:rPr>
              <a:t>3. Make a loop with the tail end and thread it through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67809" y="5648659"/>
            <a:ext cx="230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alibri"/>
              </a:rPr>
              <a:t>4. Pull the loop tight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4151" y="1484784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alibri"/>
              </a:rPr>
              <a:t>5. Thread the end of the rope through the loop</a:t>
            </a:r>
          </a:p>
        </p:txBody>
      </p:sp>
    </p:spTree>
    <p:extLst>
      <p:ext uri="{BB962C8B-B14F-4D97-AF65-F5344CB8AC3E}">
        <p14:creationId xmlns:p14="http://schemas.microsoft.com/office/powerpoint/2010/main" val="252514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ol\Groups$\Development Team\Recreational courses\BHS Challenge\Challenge Awards\EHKC Challenge Award\Level 1\Pictures for text\10. routine check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t="13619" r="14810"/>
          <a:stretch/>
        </p:blipFill>
        <p:spPr bwMode="auto">
          <a:xfrm>
            <a:off x="2721980" y="548680"/>
            <a:ext cx="6655444" cy="52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0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Leading</a:t>
            </a:r>
          </a:p>
        </p:txBody>
      </p:sp>
      <p:pic>
        <p:nvPicPr>
          <p:cNvPr id="10242" name="Picture 2" descr="\\sol\Groups$\Development Team\Recreational courses\BHS Challenge\Challenge Awards\EHKC Challenge Award\ENTRY LEVEL\Pictures for text\leading hors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268760"/>
            <a:ext cx="4039344" cy="26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sol\Groups$\Development Team\Recreational courses\BHS Challenge\Challenge Awards\EHKC Challenge Award\ENTRY LEVEL\Pictures for text\leadinghorseinhand-50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01" y="1268760"/>
            <a:ext cx="41044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\\sol\Groups$\Development Team\Recreational courses\BHS Challenge\Challenge Awards\EHKC Challenge Award\ENTRY LEVEL\Pictures for text\DSC_18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/>
          <a:stretch/>
        </p:blipFill>
        <p:spPr bwMode="auto">
          <a:xfrm>
            <a:off x="4192044" y="4045430"/>
            <a:ext cx="3314500" cy="28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1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Quiz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What are the horses natural instincts?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does the horse vision differ from ours?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should you approach a horse from the side?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type of knot is used to tie a horse up?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is this knot used?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should you tie the lead rope to a piece of string?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Where should you position yourself when leading a horse?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should you turn the horse away from you?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704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792</Words>
  <Application>Microsoft Office PowerPoint</Application>
  <PresentationFormat>Widescreen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3_Office Theme</vt:lpstr>
      <vt:lpstr>Horse Knowledge  Part One </vt:lpstr>
      <vt:lpstr>Horse Behaviour</vt:lpstr>
      <vt:lpstr>Horse vision</vt:lpstr>
      <vt:lpstr>How to approach a horse safely</vt:lpstr>
      <vt:lpstr>Quick release knot</vt:lpstr>
      <vt:lpstr>PowerPoint Presentation</vt:lpstr>
      <vt:lpstr>Leading</vt:lpstr>
      <vt:lpstr>Quick Quiz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 Knowledge  Part One </dc:title>
  <dc:creator>Janice Wyatt</dc:creator>
  <cp:lastModifiedBy>Janice Wyatt</cp:lastModifiedBy>
  <cp:revision>3</cp:revision>
  <dcterms:created xsi:type="dcterms:W3CDTF">2020-02-04T11:51:29Z</dcterms:created>
  <dcterms:modified xsi:type="dcterms:W3CDTF">2020-02-18T11:02:06Z</dcterms:modified>
</cp:coreProperties>
</file>